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03D36EF-89B3-404E-B0BF-0C9BF6225F9E}" v="13" dt="2024-06-16T19:34:41.1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60"/>
  </p:normalViewPr>
  <p:slideViewPr>
    <p:cSldViewPr snapToGrid="0">
      <p:cViewPr varScale="1">
        <p:scale>
          <a:sx n="90" d="100"/>
          <a:sy n="90" d="100"/>
        </p:scale>
        <p:origin x="36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loortje Snip" userId="a89a5d71-e016-4ae0-a2af-a4c5655aee3d" providerId="ADAL" clId="{603D36EF-89B3-404E-B0BF-0C9BF6225F9E}"/>
    <pc:docChg chg="undo custSel addSld modSld">
      <pc:chgData name="Floortje Snip" userId="a89a5d71-e016-4ae0-a2af-a4c5655aee3d" providerId="ADAL" clId="{603D36EF-89B3-404E-B0BF-0C9BF6225F9E}" dt="2024-06-19T08:43:41.703" v="2020" actId="1076"/>
      <pc:docMkLst>
        <pc:docMk/>
      </pc:docMkLst>
      <pc:sldChg chg="addSp modSp mod setBg">
        <pc:chgData name="Floortje Snip" userId="a89a5d71-e016-4ae0-a2af-a4c5655aee3d" providerId="ADAL" clId="{603D36EF-89B3-404E-B0BF-0C9BF6225F9E}" dt="2024-06-16T19:37:13.380" v="2018" actId="26606"/>
        <pc:sldMkLst>
          <pc:docMk/>
          <pc:sldMk cId="3052409310" sldId="256"/>
        </pc:sldMkLst>
        <pc:spChg chg="mod">
          <ac:chgData name="Floortje Snip" userId="a89a5d71-e016-4ae0-a2af-a4c5655aee3d" providerId="ADAL" clId="{603D36EF-89B3-404E-B0BF-0C9BF6225F9E}" dt="2024-06-16T19:37:13.380" v="2018" actId="26606"/>
          <ac:spMkLst>
            <pc:docMk/>
            <pc:sldMk cId="3052409310" sldId="256"/>
            <ac:spMk id="2" creationId="{0CDE6DE5-D3A4-E57D-56AD-1DF9A701BB3D}"/>
          </ac:spMkLst>
        </pc:spChg>
        <pc:spChg chg="mod">
          <ac:chgData name="Floortje Snip" userId="a89a5d71-e016-4ae0-a2af-a4c5655aee3d" providerId="ADAL" clId="{603D36EF-89B3-404E-B0BF-0C9BF6225F9E}" dt="2024-06-16T19:37:13.380" v="2018" actId="26606"/>
          <ac:spMkLst>
            <pc:docMk/>
            <pc:sldMk cId="3052409310" sldId="256"/>
            <ac:spMk id="3" creationId="{866E7FDB-6786-76AE-2A93-E52303933F95}"/>
          </ac:spMkLst>
        </pc:spChg>
        <pc:spChg chg="add">
          <ac:chgData name="Floortje Snip" userId="a89a5d71-e016-4ae0-a2af-a4c5655aee3d" providerId="ADAL" clId="{603D36EF-89B3-404E-B0BF-0C9BF6225F9E}" dt="2024-06-16T19:37:13.380" v="2018" actId="26606"/>
          <ac:spMkLst>
            <pc:docMk/>
            <pc:sldMk cId="3052409310" sldId="256"/>
            <ac:spMk id="8" creationId="{4522B21E-B2B9-4C72-9A71-C87EFD137480}"/>
          </ac:spMkLst>
        </pc:spChg>
        <pc:spChg chg="add">
          <ac:chgData name="Floortje Snip" userId="a89a5d71-e016-4ae0-a2af-a4c5655aee3d" providerId="ADAL" clId="{603D36EF-89B3-404E-B0BF-0C9BF6225F9E}" dt="2024-06-16T19:37:13.380" v="2018" actId="26606"/>
          <ac:spMkLst>
            <pc:docMk/>
            <pc:sldMk cId="3052409310" sldId="256"/>
            <ac:spMk id="10" creationId="{5EB7D2A2-F448-44D4-938C-DC84CBCB3B1E}"/>
          </ac:spMkLst>
        </pc:spChg>
        <pc:spChg chg="add">
          <ac:chgData name="Floortje Snip" userId="a89a5d71-e016-4ae0-a2af-a4c5655aee3d" providerId="ADAL" clId="{603D36EF-89B3-404E-B0BF-0C9BF6225F9E}" dt="2024-06-16T19:37:13.380" v="2018" actId="26606"/>
          <ac:spMkLst>
            <pc:docMk/>
            <pc:sldMk cId="3052409310" sldId="256"/>
            <ac:spMk id="12" creationId="{871AEA07-1E14-44B4-8E55-64EF049CD66F}"/>
          </ac:spMkLst>
        </pc:spChg>
        <pc:cxnChg chg="add">
          <ac:chgData name="Floortje Snip" userId="a89a5d71-e016-4ae0-a2af-a4c5655aee3d" providerId="ADAL" clId="{603D36EF-89B3-404E-B0BF-0C9BF6225F9E}" dt="2024-06-16T19:37:13.380" v="2018" actId="26606"/>
          <ac:cxnSpMkLst>
            <pc:docMk/>
            <pc:sldMk cId="3052409310" sldId="256"/>
            <ac:cxnSpMk id="14" creationId="{F7C8EA93-3210-4C62-99E9-153C275E3A87}"/>
          </ac:cxnSpMkLst>
        </pc:cxnChg>
      </pc:sldChg>
      <pc:sldChg chg="addSp modSp new mod setBg">
        <pc:chgData name="Floortje Snip" userId="a89a5d71-e016-4ae0-a2af-a4c5655aee3d" providerId="ADAL" clId="{603D36EF-89B3-404E-B0BF-0C9BF6225F9E}" dt="2024-06-16T09:58:49.058" v="345" actId="27636"/>
        <pc:sldMkLst>
          <pc:docMk/>
          <pc:sldMk cId="834004059" sldId="257"/>
        </pc:sldMkLst>
        <pc:spChg chg="mod">
          <ac:chgData name="Floortje Snip" userId="a89a5d71-e016-4ae0-a2af-a4c5655aee3d" providerId="ADAL" clId="{603D36EF-89B3-404E-B0BF-0C9BF6225F9E}" dt="2024-06-16T09:58:33.296" v="339" actId="26606"/>
          <ac:spMkLst>
            <pc:docMk/>
            <pc:sldMk cId="834004059" sldId="257"/>
            <ac:spMk id="2" creationId="{C5E8804C-13DA-DC65-1BD0-17ED3EA1F85A}"/>
          </ac:spMkLst>
        </pc:spChg>
        <pc:spChg chg="mod">
          <ac:chgData name="Floortje Snip" userId="a89a5d71-e016-4ae0-a2af-a4c5655aee3d" providerId="ADAL" clId="{603D36EF-89B3-404E-B0BF-0C9BF6225F9E}" dt="2024-06-16T09:58:49.058" v="345" actId="27636"/>
          <ac:spMkLst>
            <pc:docMk/>
            <pc:sldMk cId="834004059" sldId="257"/>
            <ac:spMk id="3" creationId="{87E06D19-4A61-3D69-EA03-B985C0AEB1FF}"/>
          </ac:spMkLst>
        </pc:spChg>
        <pc:spChg chg="add">
          <ac:chgData name="Floortje Snip" userId="a89a5d71-e016-4ae0-a2af-a4c5655aee3d" providerId="ADAL" clId="{603D36EF-89B3-404E-B0BF-0C9BF6225F9E}" dt="2024-06-16T09:58:33.296" v="339" actId="26606"/>
          <ac:spMkLst>
            <pc:docMk/>
            <pc:sldMk cId="834004059" sldId="257"/>
            <ac:spMk id="9" creationId="{9F7D5CDA-D291-4307-BF55-1381FED29634}"/>
          </ac:spMkLst>
        </pc:spChg>
        <pc:spChg chg="add">
          <ac:chgData name="Floortje Snip" userId="a89a5d71-e016-4ae0-a2af-a4c5655aee3d" providerId="ADAL" clId="{603D36EF-89B3-404E-B0BF-0C9BF6225F9E}" dt="2024-06-16T09:58:33.296" v="339" actId="26606"/>
          <ac:spMkLst>
            <pc:docMk/>
            <pc:sldMk cId="834004059" sldId="257"/>
            <ac:spMk id="11" creationId="{59B296B9-C5A5-4E4F-9B60-C907B5F1466C}"/>
          </ac:spMkLst>
        </pc:spChg>
        <pc:spChg chg="add">
          <ac:chgData name="Floortje Snip" userId="a89a5d71-e016-4ae0-a2af-a4c5655aee3d" providerId="ADAL" clId="{603D36EF-89B3-404E-B0BF-0C9BF6225F9E}" dt="2024-06-16T09:58:33.296" v="339" actId="26606"/>
          <ac:spMkLst>
            <pc:docMk/>
            <pc:sldMk cId="834004059" sldId="257"/>
            <ac:spMk id="13" creationId="{D0300FD3-5AF1-6305-15FA-9078072672E2}"/>
          </ac:spMkLst>
        </pc:spChg>
        <pc:picChg chg="add">
          <ac:chgData name="Floortje Snip" userId="a89a5d71-e016-4ae0-a2af-a4c5655aee3d" providerId="ADAL" clId="{603D36EF-89B3-404E-B0BF-0C9BF6225F9E}" dt="2024-06-16T09:58:33.296" v="339" actId="26606"/>
          <ac:picMkLst>
            <pc:docMk/>
            <pc:sldMk cId="834004059" sldId="257"/>
            <ac:picMk id="5" creationId="{5A26BDEB-4A4C-E24B-666D-6560A7DA7974}"/>
          </ac:picMkLst>
        </pc:picChg>
      </pc:sldChg>
      <pc:sldChg chg="addSp delSp modSp new mod setBg">
        <pc:chgData name="Floortje Snip" userId="a89a5d71-e016-4ae0-a2af-a4c5655aee3d" providerId="ADAL" clId="{603D36EF-89B3-404E-B0BF-0C9BF6225F9E}" dt="2024-06-16T10:03:29.425" v="460" actId="26606"/>
        <pc:sldMkLst>
          <pc:docMk/>
          <pc:sldMk cId="538155623" sldId="258"/>
        </pc:sldMkLst>
        <pc:spChg chg="mod ord">
          <ac:chgData name="Floortje Snip" userId="a89a5d71-e016-4ae0-a2af-a4c5655aee3d" providerId="ADAL" clId="{603D36EF-89B3-404E-B0BF-0C9BF6225F9E}" dt="2024-06-16T10:03:29.425" v="460" actId="26606"/>
          <ac:spMkLst>
            <pc:docMk/>
            <pc:sldMk cId="538155623" sldId="258"/>
            <ac:spMk id="2" creationId="{EC9AE728-2DF6-5C58-8C18-1ED214B3BF2D}"/>
          </ac:spMkLst>
        </pc:spChg>
        <pc:spChg chg="mod">
          <ac:chgData name="Floortje Snip" userId="a89a5d71-e016-4ae0-a2af-a4c5655aee3d" providerId="ADAL" clId="{603D36EF-89B3-404E-B0BF-0C9BF6225F9E}" dt="2024-06-16T10:03:29.425" v="460" actId="26606"/>
          <ac:spMkLst>
            <pc:docMk/>
            <pc:sldMk cId="538155623" sldId="258"/>
            <ac:spMk id="3" creationId="{E1A3FC7C-F019-9149-523B-90D9D8CB4F78}"/>
          </ac:spMkLst>
        </pc:spChg>
        <pc:spChg chg="add del">
          <ac:chgData name="Floortje Snip" userId="a89a5d71-e016-4ae0-a2af-a4c5655aee3d" providerId="ADAL" clId="{603D36EF-89B3-404E-B0BF-0C9BF6225F9E}" dt="2024-06-16T10:02:49.401" v="453" actId="26606"/>
          <ac:spMkLst>
            <pc:docMk/>
            <pc:sldMk cId="538155623" sldId="258"/>
            <ac:spMk id="9" creationId="{3ECBE1F1-D69B-4AFA-ABD5-8E41720EF6DE}"/>
          </ac:spMkLst>
        </pc:spChg>
        <pc:spChg chg="add del">
          <ac:chgData name="Floortje Snip" userId="a89a5d71-e016-4ae0-a2af-a4c5655aee3d" providerId="ADAL" clId="{603D36EF-89B3-404E-B0BF-0C9BF6225F9E}" dt="2024-06-16T10:02:49.401" v="453" actId="26606"/>
          <ac:spMkLst>
            <pc:docMk/>
            <pc:sldMk cId="538155623" sldId="258"/>
            <ac:spMk id="11" creationId="{603A6265-E10C-4B85-9C20-E75FCAF9CC63}"/>
          </ac:spMkLst>
        </pc:spChg>
        <pc:spChg chg="add del">
          <ac:chgData name="Floortje Snip" userId="a89a5d71-e016-4ae0-a2af-a4c5655aee3d" providerId="ADAL" clId="{603D36EF-89B3-404E-B0BF-0C9BF6225F9E}" dt="2024-06-16T10:03:29.425" v="460" actId="26606"/>
          <ac:spMkLst>
            <pc:docMk/>
            <pc:sldMk cId="538155623" sldId="258"/>
            <ac:spMk id="13" creationId="{E81BF4F6-F2CF-4984-9D14-D6966D92F99F}"/>
          </ac:spMkLst>
        </pc:spChg>
        <pc:spChg chg="add">
          <ac:chgData name="Floortje Snip" userId="a89a5d71-e016-4ae0-a2af-a4c5655aee3d" providerId="ADAL" clId="{603D36EF-89B3-404E-B0BF-0C9BF6225F9E}" dt="2024-06-16T10:03:29.425" v="460" actId="26606"/>
          <ac:spMkLst>
            <pc:docMk/>
            <pc:sldMk cId="538155623" sldId="258"/>
            <ac:spMk id="19" creationId="{3ECBE1F1-D69B-4AFA-ABD5-8E41720EF6DE}"/>
          </ac:spMkLst>
        </pc:spChg>
        <pc:spChg chg="add">
          <ac:chgData name="Floortje Snip" userId="a89a5d71-e016-4ae0-a2af-a4c5655aee3d" providerId="ADAL" clId="{603D36EF-89B3-404E-B0BF-0C9BF6225F9E}" dt="2024-06-16T10:03:29.425" v="460" actId="26606"/>
          <ac:spMkLst>
            <pc:docMk/>
            <pc:sldMk cId="538155623" sldId="258"/>
            <ac:spMk id="21" creationId="{603A6265-E10C-4B85-9C20-E75FCAF9CC63}"/>
          </ac:spMkLst>
        </pc:spChg>
        <pc:picChg chg="add del">
          <ac:chgData name="Floortje Snip" userId="a89a5d71-e016-4ae0-a2af-a4c5655aee3d" providerId="ADAL" clId="{603D36EF-89B3-404E-B0BF-0C9BF6225F9E}" dt="2024-06-16T10:02:49.401" v="453" actId="26606"/>
          <ac:picMkLst>
            <pc:docMk/>
            <pc:sldMk cId="538155623" sldId="258"/>
            <ac:picMk id="5" creationId="{305E816E-70B3-B349-A801-D22A96F77E5D}"/>
          </ac:picMkLst>
        </pc:picChg>
        <pc:picChg chg="add mod">
          <ac:chgData name="Floortje Snip" userId="a89a5d71-e016-4ae0-a2af-a4c5655aee3d" providerId="ADAL" clId="{603D36EF-89B3-404E-B0BF-0C9BF6225F9E}" dt="2024-06-16T10:03:29.425" v="460" actId="26606"/>
          <ac:picMkLst>
            <pc:docMk/>
            <pc:sldMk cId="538155623" sldId="258"/>
            <ac:picMk id="14" creationId="{173F0395-F336-7A03-F846-AB5FD7BD8EF9}"/>
          </ac:picMkLst>
        </pc:picChg>
      </pc:sldChg>
      <pc:sldChg chg="addSp delSp modSp new mod setBg">
        <pc:chgData name="Floortje Snip" userId="a89a5d71-e016-4ae0-a2af-a4c5655aee3d" providerId="ADAL" clId="{603D36EF-89B3-404E-B0BF-0C9BF6225F9E}" dt="2024-06-16T10:23:05.560" v="770" actId="26606"/>
        <pc:sldMkLst>
          <pc:docMk/>
          <pc:sldMk cId="1932039171" sldId="259"/>
        </pc:sldMkLst>
        <pc:spChg chg="mod">
          <ac:chgData name="Floortje Snip" userId="a89a5d71-e016-4ae0-a2af-a4c5655aee3d" providerId="ADAL" clId="{603D36EF-89B3-404E-B0BF-0C9BF6225F9E}" dt="2024-06-16T10:23:05.560" v="770" actId="26606"/>
          <ac:spMkLst>
            <pc:docMk/>
            <pc:sldMk cId="1932039171" sldId="259"/>
            <ac:spMk id="2" creationId="{F3FCCE7E-87DB-6EBA-954F-285A47C99437}"/>
          </ac:spMkLst>
        </pc:spChg>
        <pc:spChg chg="del mod">
          <ac:chgData name="Floortje Snip" userId="a89a5d71-e016-4ae0-a2af-a4c5655aee3d" providerId="ADAL" clId="{603D36EF-89B3-404E-B0BF-0C9BF6225F9E}" dt="2024-06-16T10:21:58.596" v="761" actId="26606"/>
          <ac:spMkLst>
            <pc:docMk/>
            <pc:sldMk cId="1932039171" sldId="259"/>
            <ac:spMk id="3" creationId="{362D900D-36C9-DDA4-E03F-FB0628469C3C}"/>
          </ac:spMkLst>
        </pc:spChg>
        <pc:spChg chg="add del">
          <ac:chgData name="Floortje Snip" userId="a89a5d71-e016-4ae0-a2af-a4c5655aee3d" providerId="ADAL" clId="{603D36EF-89B3-404E-B0BF-0C9BF6225F9E}" dt="2024-06-16T10:22:58.146" v="767" actId="26606"/>
          <ac:spMkLst>
            <pc:docMk/>
            <pc:sldMk cId="1932039171" sldId="259"/>
            <ac:spMk id="10" creationId="{955A2079-FA98-4876-80F0-72364A7D2EA4}"/>
          </ac:spMkLst>
        </pc:spChg>
        <pc:spChg chg="add del">
          <ac:chgData name="Floortje Snip" userId="a89a5d71-e016-4ae0-a2af-a4c5655aee3d" providerId="ADAL" clId="{603D36EF-89B3-404E-B0BF-0C9BF6225F9E}" dt="2024-06-16T10:23:05.445" v="769" actId="26606"/>
          <ac:spMkLst>
            <pc:docMk/>
            <pc:sldMk cId="1932039171" sldId="259"/>
            <ac:spMk id="11" creationId="{B50AB553-2A96-4A92-96F2-93548E096954}"/>
          </ac:spMkLst>
        </pc:spChg>
        <pc:spChg chg="add">
          <ac:chgData name="Floortje Snip" userId="a89a5d71-e016-4ae0-a2af-a4c5655aee3d" providerId="ADAL" clId="{603D36EF-89B3-404E-B0BF-0C9BF6225F9E}" dt="2024-06-16T10:23:05.560" v="770" actId="26606"/>
          <ac:spMkLst>
            <pc:docMk/>
            <pc:sldMk cId="1932039171" sldId="259"/>
            <ac:spMk id="12" creationId="{F68B3F68-107C-434F-AA38-110D5EA91B85}"/>
          </ac:spMkLst>
        </pc:spChg>
        <pc:spChg chg="add">
          <ac:chgData name="Floortje Snip" userId="a89a5d71-e016-4ae0-a2af-a4c5655aee3d" providerId="ADAL" clId="{603D36EF-89B3-404E-B0BF-0C9BF6225F9E}" dt="2024-06-16T10:23:05.560" v="770" actId="26606"/>
          <ac:spMkLst>
            <pc:docMk/>
            <pc:sldMk cId="1932039171" sldId="259"/>
            <ac:spMk id="13" creationId="{BACC6370-2D7E-4714-9D71-7542949D7D5D}"/>
          </ac:spMkLst>
        </pc:spChg>
        <pc:spChg chg="add">
          <ac:chgData name="Floortje Snip" userId="a89a5d71-e016-4ae0-a2af-a4c5655aee3d" providerId="ADAL" clId="{603D36EF-89B3-404E-B0BF-0C9BF6225F9E}" dt="2024-06-16T10:23:05.560" v="770" actId="26606"/>
          <ac:spMkLst>
            <pc:docMk/>
            <pc:sldMk cId="1932039171" sldId="259"/>
            <ac:spMk id="14" creationId="{AAD0DBB9-1A4B-4391-81D4-CB19F9AB918A}"/>
          </ac:spMkLst>
        </pc:spChg>
        <pc:spChg chg="add">
          <ac:chgData name="Floortje Snip" userId="a89a5d71-e016-4ae0-a2af-a4c5655aee3d" providerId="ADAL" clId="{603D36EF-89B3-404E-B0BF-0C9BF6225F9E}" dt="2024-06-16T10:23:05.560" v="770" actId="26606"/>
          <ac:spMkLst>
            <pc:docMk/>
            <pc:sldMk cId="1932039171" sldId="259"/>
            <ac:spMk id="16" creationId="{063BBA22-50EA-4C4D-BE05-F1CE4E63AA56}"/>
          </ac:spMkLst>
        </pc:spChg>
        <pc:graphicFrameChg chg="add mod modGraphic">
          <ac:chgData name="Floortje Snip" userId="a89a5d71-e016-4ae0-a2af-a4c5655aee3d" providerId="ADAL" clId="{603D36EF-89B3-404E-B0BF-0C9BF6225F9E}" dt="2024-06-16T10:23:05.560" v="770" actId="26606"/>
          <ac:graphicFrameMkLst>
            <pc:docMk/>
            <pc:sldMk cId="1932039171" sldId="259"/>
            <ac:graphicFrameMk id="5" creationId="{2C574770-3EF9-0882-B97F-B8EFD2DC59FB}"/>
          </ac:graphicFrameMkLst>
        </pc:graphicFrameChg>
        <pc:picChg chg="add del">
          <ac:chgData name="Floortje Snip" userId="a89a5d71-e016-4ae0-a2af-a4c5655aee3d" providerId="ADAL" clId="{603D36EF-89B3-404E-B0BF-0C9BF6225F9E}" dt="2024-06-16T10:23:05.445" v="769" actId="26606"/>
          <ac:picMkLst>
            <pc:docMk/>
            <pc:sldMk cId="1932039171" sldId="259"/>
            <ac:picMk id="7" creationId="{D8FB4729-919F-0635-435A-F5C55B411ED4}"/>
          </ac:picMkLst>
        </pc:picChg>
      </pc:sldChg>
      <pc:sldChg chg="addSp modSp new mod setBg addAnim">
        <pc:chgData name="Floortje Snip" userId="a89a5d71-e016-4ae0-a2af-a4c5655aee3d" providerId="ADAL" clId="{603D36EF-89B3-404E-B0BF-0C9BF6225F9E}" dt="2024-06-19T08:43:41.703" v="2020" actId="1076"/>
        <pc:sldMkLst>
          <pc:docMk/>
          <pc:sldMk cId="456486436" sldId="260"/>
        </pc:sldMkLst>
        <pc:spChg chg="mod">
          <ac:chgData name="Floortje Snip" userId="a89a5d71-e016-4ae0-a2af-a4c5655aee3d" providerId="ADAL" clId="{603D36EF-89B3-404E-B0BF-0C9BF6225F9E}" dt="2024-06-16T18:54:52.781" v="820" actId="26606"/>
          <ac:spMkLst>
            <pc:docMk/>
            <pc:sldMk cId="456486436" sldId="260"/>
            <ac:spMk id="2" creationId="{64906008-66F2-1C92-5E17-33B10D674C8F}"/>
          </ac:spMkLst>
        </pc:spChg>
        <pc:spChg chg="mod">
          <ac:chgData name="Floortje Snip" userId="a89a5d71-e016-4ae0-a2af-a4c5655aee3d" providerId="ADAL" clId="{603D36EF-89B3-404E-B0BF-0C9BF6225F9E}" dt="2024-06-16T18:55:02.285" v="823" actId="403"/>
          <ac:spMkLst>
            <pc:docMk/>
            <pc:sldMk cId="456486436" sldId="260"/>
            <ac:spMk id="3" creationId="{67063948-DCE9-07C2-879E-3755D0BFA708}"/>
          </ac:spMkLst>
        </pc:spChg>
        <pc:spChg chg="add">
          <ac:chgData name="Floortje Snip" userId="a89a5d71-e016-4ae0-a2af-a4c5655aee3d" providerId="ADAL" clId="{603D36EF-89B3-404E-B0BF-0C9BF6225F9E}" dt="2024-06-16T18:54:52.781" v="820" actId="26606"/>
          <ac:spMkLst>
            <pc:docMk/>
            <pc:sldMk cId="456486436" sldId="260"/>
            <ac:spMk id="9" creationId="{3ECBE1F1-D69B-4AFA-ABD5-8E41720EF6DE}"/>
          </ac:spMkLst>
        </pc:spChg>
        <pc:spChg chg="add">
          <ac:chgData name="Floortje Snip" userId="a89a5d71-e016-4ae0-a2af-a4c5655aee3d" providerId="ADAL" clId="{603D36EF-89B3-404E-B0BF-0C9BF6225F9E}" dt="2024-06-16T18:54:52.781" v="820" actId="26606"/>
          <ac:spMkLst>
            <pc:docMk/>
            <pc:sldMk cId="456486436" sldId="260"/>
            <ac:spMk id="11" creationId="{603A6265-E10C-4B85-9C20-E75FCAF9CC63}"/>
          </ac:spMkLst>
        </pc:spChg>
        <pc:picChg chg="add mod">
          <ac:chgData name="Floortje Snip" userId="a89a5d71-e016-4ae0-a2af-a4c5655aee3d" providerId="ADAL" clId="{603D36EF-89B3-404E-B0BF-0C9BF6225F9E}" dt="2024-06-19T08:43:41.703" v="2020" actId="1076"/>
          <ac:picMkLst>
            <pc:docMk/>
            <pc:sldMk cId="456486436" sldId="260"/>
            <ac:picMk id="5" creationId="{2A9D05A1-5742-55BF-87A2-962C91E36C76}"/>
          </ac:picMkLst>
        </pc:picChg>
      </pc:sldChg>
      <pc:sldChg chg="addSp modSp new mod setBg">
        <pc:chgData name="Floortje Snip" userId="a89a5d71-e016-4ae0-a2af-a4c5655aee3d" providerId="ADAL" clId="{603D36EF-89B3-404E-B0BF-0C9BF6225F9E}" dt="2024-06-16T19:01:38.204" v="1027" actId="403"/>
        <pc:sldMkLst>
          <pc:docMk/>
          <pc:sldMk cId="1978875875" sldId="261"/>
        </pc:sldMkLst>
        <pc:spChg chg="mod">
          <ac:chgData name="Floortje Snip" userId="a89a5d71-e016-4ae0-a2af-a4c5655aee3d" providerId="ADAL" clId="{603D36EF-89B3-404E-B0BF-0C9BF6225F9E}" dt="2024-06-16T19:01:27.677" v="1024" actId="26606"/>
          <ac:spMkLst>
            <pc:docMk/>
            <pc:sldMk cId="1978875875" sldId="261"/>
            <ac:spMk id="2" creationId="{AB6F749C-8DF3-E9CC-FEEC-6E0140976346}"/>
          </ac:spMkLst>
        </pc:spChg>
        <pc:spChg chg="mod">
          <ac:chgData name="Floortje Snip" userId="a89a5d71-e016-4ae0-a2af-a4c5655aee3d" providerId="ADAL" clId="{603D36EF-89B3-404E-B0BF-0C9BF6225F9E}" dt="2024-06-16T19:01:38.204" v="1027" actId="403"/>
          <ac:spMkLst>
            <pc:docMk/>
            <pc:sldMk cId="1978875875" sldId="261"/>
            <ac:spMk id="3" creationId="{90E1AE69-CA32-726F-F2E6-30A9E29B3851}"/>
          </ac:spMkLst>
        </pc:spChg>
        <pc:spChg chg="add">
          <ac:chgData name="Floortje Snip" userId="a89a5d71-e016-4ae0-a2af-a4c5655aee3d" providerId="ADAL" clId="{603D36EF-89B3-404E-B0BF-0C9BF6225F9E}" dt="2024-06-16T19:01:27.677" v="1024" actId="26606"/>
          <ac:spMkLst>
            <pc:docMk/>
            <pc:sldMk cId="1978875875" sldId="261"/>
            <ac:spMk id="9" creationId="{F13C74B1-5B17-4795-BED0-7140497B445A}"/>
          </ac:spMkLst>
        </pc:spChg>
        <pc:spChg chg="add">
          <ac:chgData name="Floortje Snip" userId="a89a5d71-e016-4ae0-a2af-a4c5655aee3d" providerId="ADAL" clId="{603D36EF-89B3-404E-B0BF-0C9BF6225F9E}" dt="2024-06-16T19:01:27.677" v="1024" actId="26606"/>
          <ac:spMkLst>
            <pc:docMk/>
            <pc:sldMk cId="1978875875" sldId="261"/>
            <ac:spMk id="11" creationId="{D4974D33-8DC5-464E-8C6D-BE58F0669C17}"/>
          </ac:spMkLst>
        </pc:spChg>
        <pc:picChg chg="add mod">
          <ac:chgData name="Floortje Snip" userId="a89a5d71-e016-4ae0-a2af-a4c5655aee3d" providerId="ADAL" clId="{603D36EF-89B3-404E-B0BF-0C9BF6225F9E}" dt="2024-06-16T19:01:27.677" v="1024" actId="26606"/>
          <ac:picMkLst>
            <pc:docMk/>
            <pc:sldMk cId="1978875875" sldId="261"/>
            <ac:picMk id="4" creationId="{15A2AC9B-6630-CE82-721C-A02EFBDB8167}"/>
          </ac:picMkLst>
        </pc:picChg>
      </pc:sldChg>
      <pc:sldChg chg="addSp delSp modSp new mod setBg">
        <pc:chgData name="Floortje Snip" userId="a89a5d71-e016-4ae0-a2af-a4c5655aee3d" providerId="ADAL" clId="{603D36EF-89B3-404E-B0BF-0C9BF6225F9E}" dt="2024-06-16T19:03:38.019" v="1059" actId="1076"/>
        <pc:sldMkLst>
          <pc:docMk/>
          <pc:sldMk cId="624791476" sldId="262"/>
        </pc:sldMkLst>
        <pc:spChg chg="del mod">
          <ac:chgData name="Floortje Snip" userId="a89a5d71-e016-4ae0-a2af-a4c5655aee3d" providerId="ADAL" clId="{603D36EF-89B3-404E-B0BF-0C9BF6225F9E}" dt="2024-06-16T19:03:16.315" v="1053" actId="478"/>
          <ac:spMkLst>
            <pc:docMk/>
            <pc:sldMk cId="624791476" sldId="262"/>
            <ac:spMk id="2" creationId="{8201271B-2DAF-01CD-4B24-39FDAE350A49}"/>
          </ac:spMkLst>
        </pc:spChg>
        <pc:spChg chg="del">
          <ac:chgData name="Floortje Snip" userId="a89a5d71-e016-4ae0-a2af-a4c5655aee3d" providerId="ADAL" clId="{603D36EF-89B3-404E-B0BF-0C9BF6225F9E}" dt="2024-06-16T19:02:55.682" v="1049"/>
          <ac:spMkLst>
            <pc:docMk/>
            <pc:sldMk cId="624791476" sldId="262"/>
            <ac:spMk id="3" creationId="{B3C88A48-36C1-8005-B195-AEFE5E6A19C6}"/>
          </ac:spMkLst>
        </pc:spChg>
        <pc:spChg chg="add del mod">
          <ac:chgData name="Floortje Snip" userId="a89a5d71-e016-4ae0-a2af-a4c5655aee3d" providerId="ADAL" clId="{603D36EF-89B3-404E-B0BF-0C9BF6225F9E}" dt="2024-06-16T19:03:24.289" v="1055" actId="478"/>
          <ac:spMkLst>
            <pc:docMk/>
            <pc:sldMk cId="624791476" sldId="262"/>
            <ac:spMk id="6" creationId="{D344309C-C02E-4EBB-7207-AE0910630F05}"/>
          </ac:spMkLst>
        </pc:spChg>
        <pc:spChg chg="add del">
          <ac:chgData name="Floortje Snip" userId="a89a5d71-e016-4ae0-a2af-a4c5655aee3d" providerId="ADAL" clId="{603D36EF-89B3-404E-B0BF-0C9BF6225F9E}" dt="2024-06-16T19:03:13.172" v="1051" actId="26606"/>
          <ac:spMkLst>
            <pc:docMk/>
            <pc:sldMk cId="624791476" sldId="262"/>
            <ac:spMk id="9" creationId="{D4771268-CB57-404A-9271-370EB28F6090}"/>
          </ac:spMkLst>
        </pc:spChg>
        <pc:picChg chg="add mod">
          <ac:chgData name="Floortje Snip" userId="a89a5d71-e016-4ae0-a2af-a4c5655aee3d" providerId="ADAL" clId="{603D36EF-89B3-404E-B0BF-0C9BF6225F9E}" dt="2024-06-16T19:03:38.019" v="1059" actId="1076"/>
          <ac:picMkLst>
            <pc:docMk/>
            <pc:sldMk cId="624791476" sldId="262"/>
            <ac:picMk id="4" creationId="{9B5A9066-B021-5AA9-017B-6AF538F1A64B}"/>
          </ac:picMkLst>
        </pc:picChg>
      </pc:sldChg>
      <pc:sldChg chg="addSp modSp new mod setBg">
        <pc:chgData name="Floortje Snip" userId="a89a5d71-e016-4ae0-a2af-a4c5655aee3d" providerId="ADAL" clId="{603D36EF-89B3-404E-B0BF-0C9BF6225F9E}" dt="2024-06-16T19:11:11.630" v="1210" actId="26606"/>
        <pc:sldMkLst>
          <pc:docMk/>
          <pc:sldMk cId="3321750364" sldId="263"/>
        </pc:sldMkLst>
        <pc:spChg chg="mod">
          <ac:chgData name="Floortje Snip" userId="a89a5d71-e016-4ae0-a2af-a4c5655aee3d" providerId="ADAL" clId="{603D36EF-89B3-404E-B0BF-0C9BF6225F9E}" dt="2024-06-16T19:11:11.630" v="1210" actId="26606"/>
          <ac:spMkLst>
            <pc:docMk/>
            <pc:sldMk cId="3321750364" sldId="263"/>
            <ac:spMk id="2" creationId="{E4487542-1EDA-DA81-35E5-3A5CEC97C248}"/>
          </ac:spMkLst>
        </pc:spChg>
        <pc:spChg chg="mod">
          <ac:chgData name="Floortje Snip" userId="a89a5d71-e016-4ae0-a2af-a4c5655aee3d" providerId="ADAL" clId="{603D36EF-89B3-404E-B0BF-0C9BF6225F9E}" dt="2024-06-16T19:11:11.630" v="1210" actId="26606"/>
          <ac:spMkLst>
            <pc:docMk/>
            <pc:sldMk cId="3321750364" sldId="263"/>
            <ac:spMk id="3" creationId="{2CA050C2-945C-5BC7-2E1F-1B250C915D96}"/>
          </ac:spMkLst>
        </pc:spChg>
        <pc:spChg chg="add">
          <ac:chgData name="Floortje Snip" userId="a89a5d71-e016-4ae0-a2af-a4c5655aee3d" providerId="ADAL" clId="{603D36EF-89B3-404E-B0BF-0C9BF6225F9E}" dt="2024-06-16T19:11:11.630" v="1210" actId="26606"/>
          <ac:spMkLst>
            <pc:docMk/>
            <pc:sldMk cId="3321750364" sldId="263"/>
            <ac:spMk id="9" creationId="{C0763A76-9F1C-4FC5-82B7-DD475DA461B2}"/>
          </ac:spMkLst>
        </pc:spChg>
        <pc:spChg chg="add">
          <ac:chgData name="Floortje Snip" userId="a89a5d71-e016-4ae0-a2af-a4c5655aee3d" providerId="ADAL" clId="{603D36EF-89B3-404E-B0BF-0C9BF6225F9E}" dt="2024-06-16T19:11:11.630" v="1210" actId="26606"/>
          <ac:spMkLst>
            <pc:docMk/>
            <pc:sldMk cId="3321750364" sldId="263"/>
            <ac:spMk id="11" creationId="{E81BF4F6-F2CF-4984-9D14-D6966D92F99F}"/>
          </ac:spMkLst>
        </pc:spChg>
        <pc:picChg chg="add">
          <ac:chgData name="Floortje Snip" userId="a89a5d71-e016-4ae0-a2af-a4c5655aee3d" providerId="ADAL" clId="{603D36EF-89B3-404E-B0BF-0C9BF6225F9E}" dt="2024-06-16T19:11:11.630" v="1210" actId="26606"/>
          <ac:picMkLst>
            <pc:docMk/>
            <pc:sldMk cId="3321750364" sldId="263"/>
            <ac:picMk id="5" creationId="{AA0FC71B-135B-2042-DE32-027ED1BEB469}"/>
          </ac:picMkLst>
        </pc:picChg>
      </pc:sldChg>
      <pc:sldChg chg="addSp modSp new mod setBg">
        <pc:chgData name="Floortje Snip" userId="a89a5d71-e016-4ae0-a2af-a4c5655aee3d" providerId="ADAL" clId="{603D36EF-89B3-404E-B0BF-0C9BF6225F9E}" dt="2024-06-16T19:16:33.847" v="1410" actId="403"/>
        <pc:sldMkLst>
          <pc:docMk/>
          <pc:sldMk cId="221091216" sldId="264"/>
        </pc:sldMkLst>
        <pc:spChg chg="mod">
          <ac:chgData name="Floortje Snip" userId="a89a5d71-e016-4ae0-a2af-a4c5655aee3d" providerId="ADAL" clId="{603D36EF-89B3-404E-B0BF-0C9BF6225F9E}" dt="2024-06-16T19:16:27.009" v="1409" actId="26606"/>
          <ac:spMkLst>
            <pc:docMk/>
            <pc:sldMk cId="221091216" sldId="264"/>
            <ac:spMk id="2" creationId="{85F730EA-668F-BB96-DFA7-D229FFA402D7}"/>
          </ac:spMkLst>
        </pc:spChg>
        <pc:spChg chg="mod">
          <ac:chgData name="Floortje Snip" userId="a89a5d71-e016-4ae0-a2af-a4c5655aee3d" providerId="ADAL" clId="{603D36EF-89B3-404E-B0BF-0C9BF6225F9E}" dt="2024-06-16T19:16:33.847" v="1410" actId="403"/>
          <ac:spMkLst>
            <pc:docMk/>
            <pc:sldMk cId="221091216" sldId="264"/>
            <ac:spMk id="3" creationId="{E07BFB46-DA4D-F0E4-D924-8AB4F486AB92}"/>
          </ac:spMkLst>
        </pc:spChg>
        <pc:spChg chg="add">
          <ac:chgData name="Floortje Snip" userId="a89a5d71-e016-4ae0-a2af-a4c5655aee3d" providerId="ADAL" clId="{603D36EF-89B3-404E-B0BF-0C9BF6225F9E}" dt="2024-06-16T19:16:27.009" v="1409" actId="26606"/>
          <ac:spMkLst>
            <pc:docMk/>
            <pc:sldMk cId="221091216" sldId="264"/>
            <ac:spMk id="9" creationId="{C0763A76-9F1C-4FC5-82B7-DD475DA461B2}"/>
          </ac:spMkLst>
        </pc:spChg>
        <pc:spChg chg="add">
          <ac:chgData name="Floortje Snip" userId="a89a5d71-e016-4ae0-a2af-a4c5655aee3d" providerId="ADAL" clId="{603D36EF-89B3-404E-B0BF-0C9BF6225F9E}" dt="2024-06-16T19:16:27.009" v="1409" actId="26606"/>
          <ac:spMkLst>
            <pc:docMk/>
            <pc:sldMk cId="221091216" sldId="264"/>
            <ac:spMk id="11" creationId="{E81BF4F6-F2CF-4984-9D14-D6966D92F99F}"/>
          </ac:spMkLst>
        </pc:spChg>
        <pc:picChg chg="add mod">
          <ac:chgData name="Floortje Snip" userId="a89a5d71-e016-4ae0-a2af-a4c5655aee3d" providerId="ADAL" clId="{603D36EF-89B3-404E-B0BF-0C9BF6225F9E}" dt="2024-06-16T19:16:27.009" v="1409" actId="26606"/>
          <ac:picMkLst>
            <pc:docMk/>
            <pc:sldMk cId="221091216" sldId="264"/>
            <ac:picMk id="4" creationId="{69C30B29-07A0-252A-F0FB-8A3A2D852E8A}"/>
          </ac:picMkLst>
        </pc:picChg>
      </pc:sldChg>
      <pc:sldChg chg="addSp modSp new mod">
        <pc:chgData name="Floortje Snip" userId="a89a5d71-e016-4ae0-a2af-a4c5655aee3d" providerId="ADAL" clId="{603D36EF-89B3-404E-B0BF-0C9BF6225F9E}" dt="2024-06-16T19:19:58.958" v="1508" actId="1076"/>
        <pc:sldMkLst>
          <pc:docMk/>
          <pc:sldMk cId="4293622182" sldId="265"/>
        </pc:sldMkLst>
        <pc:spChg chg="mod">
          <ac:chgData name="Floortje Snip" userId="a89a5d71-e016-4ae0-a2af-a4c5655aee3d" providerId="ADAL" clId="{603D36EF-89B3-404E-B0BF-0C9BF6225F9E}" dt="2024-06-16T19:17:52.514" v="1455" actId="20577"/>
          <ac:spMkLst>
            <pc:docMk/>
            <pc:sldMk cId="4293622182" sldId="265"/>
            <ac:spMk id="2" creationId="{AE62912A-BDD9-6A24-8091-BE03A71EFFE5}"/>
          </ac:spMkLst>
        </pc:spChg>
        <pc:spChg chg="mod">
          <ac:chgData name="Floortje Snip" userId="a89a5d71-e016-4ae0-a2af-a4c5655aee3d" providerId="ADAL" clId="{603D36EF-89B3-404E-B0BF-0C9BF6225F9E}" dt="2024-06-16T19:19:33.396" v="1501" actId="5793"/>
          <ac:spMkLst>
            <pc:docMk/>
            <pc:sldMk cId="4293622182" sldId="265"/>
            <ac:spMk id="3" creationId="{02E0B261-CBF6-C2F7-28B9-BB975A8458F0}"/>
          </ac:spMkLst>
        </pc:spChg>
        <pc:picChg chg="add mod">
          <ac:chgData name="Floortje Snip" userId="a89a5d71-e016-4ae0-a2af-a4c5655aee3d" providerId="ADAL" clId="{603D36EF-89B3-404E-B0BF-0C9BF6225F9E}" dt="2024-06-16T19:19:58.958" v="1508" actId="1076"/>
          <ac:picMkLst>
            <pc:docMk/>
            <pc:sldMk cId="4293622182" sldId="265"/>
            <ac:picMk id="4" creationId="{4C1E01D6-9136-0221-3ACB-D4CCD0CBDEB9}"/>
          </ac:picMkLst>
        </pc:picChg>
      </pc:sldChg>
      <pc:sldChg chg="addSp delSp modSp new mod setBg">
        <pc:chgData name="Floortje Snip" userId="a89a5d71-e016-4ae0-a2af-a4c5655aee3d" providerId="ADAL" clId="{603D36EF-89B3-404E-B0BF-0C9BF6225F9E}" dt="2024-06-16T19:22:12.840" v="1559" actId="478"/>
        <pc:sldMkLst>
          <pc:docMk/>
          <pc:sldMk cId="4275664588" sldId="266"/>
        </pc:sldMkLst>
        <pc:spChg chg="mod">
          <ac:chgData name="Floortje Snip" userId="a89a5d71-e016-4ae0-a2af-a4c5655aee3d" providerId="ADAL" clId="{603D36EF-89B3-404E-B0BF-0C9BF6225F9E}" dt="2024-06-16T19:22:08.655" v="1557" actId="26606"/>
          <ac:spMkLst>
            <pc:docMk/>
            <pc:sldMk cId="4275664588" sldId="266"/>
            <ac:spMk id="2" creationId="{8F5B6C4A-E8E0-D995-36E3-347B3F7D615C}"/>
          </ac:spMkLst>
        </pc:spChg>
        <pc:spChg chg="del">
          <ac:chgData name="Floortje Snip" userId="a89a5d71-e016-4ae0-a2af-a4c5655aee3d" providerId="ADAL" clId="{603D36EF-89B3-404E-B0BF-0C9BF6225F9E}" dt="2024-06-16T19:21:13.736" v="1552"/>
          <ac:spMkLst>
            <pc:docMk/>
            <pc:sldMk cId="4275664588" sldId="266"/>
            <ac:spMk id="3" creationId="{6984675B-A736-806C-B1AB-F36396CBAA2E}"/>
          </ac:spMkLst>
        </pc:spChg>
        <pc:spChg chg="add del">
          <ac:chgData name="Floortje Snip" userId="a89a5d71-e016-4ae0-a2af-a4c5655aee3d" providerId="ADAL" clId="{603D36EF-89B3-404E-B0BF-0C9BF6225F9E}" dt="2024-06-16T19:22:08.655" v="1557" actId="26606"/>
          <ac:spMkLst>
            <pc:docMk/>
            <pc:sldMk cId="4275664588" sldId="266"/>
            <ac:spMk id="9" creationId="{9089EED9-F54D-4F20-A2C6-949DE4176959}"/>
          </ac:spMkLst>
        </pc:spChg>
        <pc:spChg chg="add del">
          <ac:chgData name="Floortje Snip" userId="a89a5d71-e016-4ae0-a2af-a4c5655aee3d" providerId="ADAL" clId="{603D36EF-89B3-404E-B0BF-0C9BF6225F9E}" dt="2024-06-16T19:22:08.655" v="1557" actId="26606"/>
          <ac:spMkLst>
            <pc:docMk/>
            <pc:sldMk cId="4275664588" sldId="266"/>
            <ac:spMk id="11" creationId="{7E46F721-3785-414D-8697-16AF490E6806}"/>
          </ac:spMkLst>
        </pc:spChg>
        <pc:spChg chg="add del mod">
          <ac:chgData name="Floortje Snip" userId="a89a5d71-e016-4ae0-a2af-a4c5655aee3d" providerId="ADAL" clId="{603D36EF-89B3-404E-B0BF-0C9BF6225F9E}" dt="2024-06-16T19:22:12.840" v="1559" actId="478"/>
          <ac:spMkLst>
            <pc:docMk/>
            <pc:sldMk cId="4275664588" sldId="266"/>
            <ac:spMk id="15" creationId="{232620D9-21C4-E003-48D9-1B01793BCB09}"/>
          </ac:spMkLst>
        </pc:spChg>
        <pc:spChg chg="add">
          <ac:chgData name="Floortje Snip" userId="a89a5d71-e016-4ae0-a2af-a4c5655aee3d" providerId="ADAL" clId="{603D36EF-89B3-404E-B0BF-0C9BF6225F9E}" dt="2024-06-16T19:22:08.655" v="1557" actId="26606"/>
          <ac:spMkLst>
            <pc:docMk/>
            <pc:sldMk cId="4275664588" sldId="266"/>
            <ac:spMk id="18" creationId="{B210AC1D-4063-4C6E-9528-FA9C4C0C18E6}"/>
          </ac:spMkLst>
        </pc:spChg>
        <pc:spChg chg="add">
          <ac:chgData name="Floortje Snip" userId="a89a5d71-e016-4ae0-a2af-a4c5655aee3d" providerId="ADAL" clId="{603D36EF-89B3-404E-B0BF-0C9BF6225F9E}" dt="2024-06-16T19:22:08.655" v="1557" actId="26606"/>
          <ac:spMkLst>
            <pc:docMk/>
            <pc:sldMk cId="4275664588" sldId="266"/>
            <ac:spMk id="20" creationId="{02F8C595-E68C-4306-AED8-DC7826A0A506}"/>
          </ac:spMkLst>
        </pc:spChg>
        <pc:picChg chg="add mod">
          <ac:chgData name="Floortje Snip" userId="a89a5d71-e016-4ae0-a2af-a4c5655aee3d" providerId="ADAL" clId="{603D36EF-89B3-404E-B0BF-0C9BF6225F9E}" dt="2024-06-16T19:22:08.655" v="1557" actId="26606"/>
          <ac:picMkLst>
            <pc:docMk/>
            <pc:sldMk cId="4275664588" sldId="266"/>
            <ac:picMk id="4" creationId="{2776C5D4-B0D2-1747-31B5-06616401E9DA}"/>
          </ac:picMkLst>
        </pc:picChg>
      </pc:sldChg>
      <pc:sldChg chg="addSp modSp new mod setBg">
        <pc:chgData name="Floortje Snip" userId="a89a5d71-e016-4ae0-a2af-a4c5655aee3d" providerId="ADAL" clId="{603D36EF-89B3-404E-B0BF-0C9BF6225F9E}" dt="2024-06-16T19:27:51.711" v="1862" actId="1076"/>
        <pc:sldMkLst>
          <pc:docMk/>
          <pc:sldMk cId="4201526025" sldId="267"/>
        </pc:sldMkLst>
        <pc:spChg chg="mod">
          <ac:chgData name="Floortje Snip" userId="a89a5d71-e016-4ae0-a2af-a4c5655aee3d" providerId="ADAL" clId="{603D36EF-89B3-404E-B0BF-0C9BF6225F9E}" dt="2024-06-16T19:27:43.148" v="1858" actId="26606"/>
          <ac:spMkLst>
            <pc:docMk/>
            <pc:sldMk cId="4201526025" sldId="267"/>
            <ac:spMk id="2" creationId="{37C3F5C1-C4E0-36A5-BFAD-2AE99FA750C1}"/>
          </ac:spMkLst>
        </pc:spChg>
        <pc:spChg chg="mod">
          <ac:chgData name="Floortje Snip" userId="a89a5d71-e016-4ae0-a2af-a4c5655aee3d" providerId="ADAL" clId="{603D36EF-89B3-404E-B0BF-0C9BF6225F9E}" dt="2024-06-16T19:27:43.148" v="1858" actId="26606"/>
          <ac:spMkLst>
            <pc:docMk/>
            <pc:sldMk cId="4201526025" sldId="267"/>
            <ac:spMk id="3" creationId="{6E98C59F-1424-8E2B-A26B-2CF2A4F01B31}"/>
          </ac:spMkLst>
        </pc:spChg>
        <pc:spChg chg="add">
          <ac:chgData name="Floortje Snip" userId="a89a5d71-e016-4ae0-a2af-a4c5655aee3d" providerId="ADAL" clId="{603D36EF-89B3-404E-B0BF-0C9BF6225F9E}" dt="2024-06-16T19:27:43.148" v="1858" actId="26606"/>
          <ac:spMkLst>
            <pc:docMk/>
            <pc:sldMk cId="4201526025" sldId="267"/>
            <ac:spMk id="9" creationId="{46708FAB-3898-47A9-B05A-AB9ECBD9E796}"/>
          </ac:spMkLst>
        </pc:spChg>
        <pc:spChg chg="add">
          <ac:chgData name="Floortje Snip" userId="a89a5d71-e016-4ae0-a2af-a4c5655aee3d" providerId="ADAL" clId="{603D36EF-89B3-404E-B0BF-0C9BF6225F9E}" dt="2024-06-16T19:27:43.148" v="1858" actId="26606"/>
          <ac:spMkLst>
            <pc:docMk/>
            <pc:sldMk cId="4201526025" sldId="267"/>
            <ac:spMk id="11" creationId="{2E438CA0-CB4D-4C94-8C39-9C7FC9BBEE68}"/>
          </ac:spMkLst>
        </pc:spChg>
        <pc:spChg chg="add">
          <ac:chgData name="Floortje Snip" userId="a89a5d71-e016-4ae0-a2af-a4c5655aee3d" providerId="ADAL" clId="{603D36EF-89B3-404E-B0BF-0C9BF6225F9E}" dt="2024-06-16T19:27:43.148" v="1858" actId="26606"/>
          <ac:spMkLst>
            <pc:docMk/>
            <pc:sldMk cId="4201526025" sldId="267"/>
            <ac:spMk id="13" creationId="{6B2C05E3-84E7-4957-95EF-B471CBF71C69}"/>
          </ac:spMkLst>
        </pc:spChg>
        <pc:picChg chg="add mod">
          <ac:chgData name="Floortje Snip" userId="a89a5d71-e016-4ae0-a2af-a4c5655aee3d" providerId="ADAL" clId="{603D36EF-89B3-404E-B0BF-0C9BF6225F9E}" dt="2024-06-16T19:27:51.711" v="1862" actId="1076"/>
          <ac:picMkLst>
            <pc:docMk/>
            <pc:sldMk cId="4201526025" sldId="267"/>
            <ac:picMk id="4" creationId="{223FCD07-D872-0C4B-AA67-17CE97FDED1E}"/>
          </ac:picMkLst>
        </pc:picChg>
      </pc:sldChg>
      <pc:sldChg chg="addSp delSp modSp new mod setBg setClrOvrMap">
        <pc:chgData name="Floortje Snip" userId="a89a5d71-e016-4ae0-a2af-a4c5655aee3d" providerId="ADAL" clId="{603D36EF-89B3-404E-B0BF-0C9BF6225F9E}" dt="2024-06-16T19:32:05.945" v="1933" actId="1076"/>
        <pc:sldMkLst>
          <pc:docMk/>
          <pc:sldMk cId="1867047053" sldId="268"/>
        </pc:sldMkLst>
        <pc:spChg chg="mod">
          <ac:chgData name="Floortje Snip" userId="a89a5d71-e016-4ae0-a2af-a4c5655aee3d" providerId="ADAL" clId="{603D36EF-89B3-404E-B0BF-0C9BF6225F9E}" dt="2024-06-16T19:31:43.306" v="1932" actId="26606"/>
          <ac:spMkLst>
            <pc:docMk/>
            <pc:sldMk cId="1867047053" sldId="268"/>
            <ac:spMk id="2" creationId="{DA1F8F12-A5B2-0BCE-6EFE-2C1B40CEA554}"/>
          </ac:spMkLst>
        </pc:spChg>
        <pc:spChg chg="del mod">
          <ac:chgData name="Floortje Snip" userId="a89a5d71-e016-4ae0-a2af-a4c5655aee3d" providerId="ADAL" clId="{603D36EF-89B3-404E-B0BF-0C9BF6225F9E}" dt="2024-06-16T19:28:26.642" v="1889"/>
          <ac:spMkLst>
            <pc:docMk/>
            <pc:sldMk cId="1867047053" sldId="268"/>
            <ac:spMk id="3" creationId="{9733696E-932C-AE29-617D-CF380AC8FA2D}"/>
          </ac:spMkLst>
        </pc:spChg>
        <pc:spChg chg="add del">
          <ac:chgData name="Floortje Snip" userId="a89a5d71-e016-4ae0-a2af-a4c5655aee3d" providerId="ADAL" clId="{603D36EF-89B3-404E-B0BF-0C9BF6225F9E}" dt="2024-06-16T19:29:47.072" v="1911" actId="26606"/>
          <ac:spMkLst>
            <pc:docMk/>
            <pc:sldMk cId="1867047053" sldId="268"/>
            <ac:spMk id="13" creationId="{F6E384F5-137A-40B1-97F0-694CC6ECD59C}"/>
          </ac:spMkLst>
        </pc:spChg>
        <pc:spChg chg="add del">
          <ac:chgData name="Floortje Snip" userId="a89a5d71-e016-4ae0-a2af-a4c5655aee3d" providerId="ADAL" clId="{603D36EF-89B3-404E-B0BF-0C9BF6225F9E}" dt="2024-06-16T19:29:47.072" v="1911" actId="26606"/>
          <ac:spMkLst>
            <pc:docMk/>
            <pc:sldMk cId="1867047053" sldId="268"/>
            <ac:spMk id="15" creationId="{9DBC4630-03DA-474F-BBCB-BA3AE6B317A4}"/>
          </ac:spMkLst>
        </pc:spChg>
        <pc:spChg chg="add del">
          <ac:chgData name="Floortje Snip" userId="a89a5d71-e016-4ae0-a2af-a4c5655aee3d" providerId="ADAL" clId="{603D36EF-89B3-404E-B0BF-0C9BF6225F9E}" dt="2024-06-16T19:29:47.072" v="1911" actId="26606"/>
          <ac:spMkLst>
            <pc:docMk/>
            <pc:sldMk cId="1867047053" sldId="268"/>
            <ac:spMk id="17" creationId="{78418A25-6EAC-4140-BFE6-284E1925B5EE}"/>
          </ac:spMkLst>
        </pc:spChg>
        <pc:spChg chg="add del">
          <ac:chgData name="Floortje Snip" userId="a89a5d71-e016-4ae0-a2af-a4c5655aee3d" providerId="ADAL" clId="{603D36EF-89B3-404E-B0BF-0C9BF6225F9E}" dt="2024-06-16T19:29:47.072" v="1911" actId="26606"/>
          <ac:spMkLst>
            <pc:docMk/>
            <pc:sldMk cId="1867047053" sldId="268"/>
            <ac:spMk id="19" creationId="{6B9D64DB-4D5C-4A91-B45F-F301E3174F9F}"/>
          </ac:spMkLst>
        </pc:spChg>
        <pc:spChg chg="add del">
          <ac:chgData name="Floortje Snip" userId="a89a5d71-e016-4ae0-a2af-a4c5655aee3d" providerId="ADAL" clId="{603D36EF-89B3-404E-B0BF-0C9BF6225F9E}" dt="2024-06-16T19:29:47.072" v="1911" actId="26606"/>
          <ac:spMkLst>
            <pc:docMk/>
            <pc:sldMk cId="1867047053" sldId="268"/>
            <ac:spMk id="21" creationId="{CB14CE1B-4BC5-4EF2-BE3D-05E4F580B3DB}"/>
          </ac:spMkLst>
        </pc:spChg>
        <pc:spChg chg="add del mod ord">
          <ac:chgData name="Floortje Snip" userId="a89a5d71-e016-4ae0-a2af-a4c5655aee3d" providerId="ADAL" clId="{603D36EF-89B3-404E-B0BF-0C9BF6225F9E}" dt="2024-06-16T19:30:20.107" v="1918" actId="478"/>
          <ac:spMkLst>
            <pc:docMk/>
            <pc:sldMk cId="1867047053" sldId="268"/>
            <ac:spMk id="25" creationId="{6301252A-4804-628D-835F-E60C1A64C0DF}"/>
          </ac:spMkLst>
        </pc:spChg>
        <pc:spChg chg="add del">
          <ac:chgData name="Floortje Snip" userId="a89a5d71-e016-4ae0-a2af-a4c5655aee3d" providerId="ADAL" clId="{603D36EF-89B3-404E-B0BF-0C9BF6225F9E}" dt="2024-06-16T19:30:12.785" v="1916" actId="26606"/>
          <ac:spMkLst>
            <pc:docMk/>
            <pc:sldMk cId="1867047053" sldId="268"/>
            <ac:spMk id="28" creationId="{AB902CB9-C7DC-4673-B7D5-F22DCF0EC54E}"/>
          </ac:spMkLst>
        </pc:spChg>
        <pc:spChg chg="add del">
          <ac:chgData name="Floortje Snip" userId="a89a5d71-e016-4ae0-a2af-a4c5655aee3d" providerId="ADAL" clId="{603D36EF-89B3-404E-B0BF-0C9BF6225F9E}" dt="2024-06-16T19:30:12.769" v="1915" actId="26606"/>
          <ac:spMkLst>
            <pc:docMk/>
            <pc:sldMk cId="1867047053" sldId="268"/>
            <ac:spMk id="33" creationId="{23293907-0F26-4752-BCD0-3AC2C5026383}"/>
          </ac:spMkLst>
        </pc:spChg>
        <pc:spChg chg="add del">
          <ac:chgData name="Floortje Snip" userId="a89a5d71-e016-4ae0-a2af-a4c5655aee3d" providerId="ADAL" clId="{603D36EF-89B3-404E-B0BF-0C9BF6225F9E}" dt="2024-06-16T19:30:12.769" v="1915" actId="26606"/>
          <ac:spMkLst>
            <pc:docMk/>
            <pc:sldMk cId="1867047053" sldId="268"/>
            <ac:spMk id="35" creationId="{339141A8-FDFD-4ABE-A499-72C9669F4BE6}"/>
          </ac:spMkLst>
        </pc:spChg>
        <pc:spChg chg="add del">
          <ac:chgData name="Floortje Snip" userId="a89a5d71-e016-4ae0-a2af-a4c5655aee3d" providerId="ADAL" clId="{603D36EF-89B3-404E-B0BF-0C9BF6225F9E}" dt="2024-06-16T19:30:12.769" v="1915" actId="26606"/>
          <ac:spMkLst>
            <pc:docMk/>
            <pc:sldMk cId="1867047053" sldId="268"/>
            <ac:spMk id="37" creationId="{E916EF49-F958-4F28-A999-F8FA8D09AF86}"/>
          </ac:spMkLst>
        </pc:spChg>
        <pc:spChg chg="add del">
          <ac:chgData name="Floortje Snip" userId="a89a5d71-e016-4ae0-a2af-a4c5655aee3d" providerId="ADAL" clId="{603D36EF-89B3-404E-B0BF-0C9BF6225F9E}" dt="2024-06-16T19:30:12.769" v="1915" actId="26606"/>
          <ac:spMkLst>
            <pc:docMk/>
            <pc:sldMk cId="1867047053" sldId="268"/>
            <ac:spMk id="39" creationId="{A7665D74-DFEA-412C-928C-F090E67084F3}"/>
          </ac:spMkLst>
        </pc:spChg>
        <pc:spChg chg="add del">
          <ac:chgData name="Floortje Snip" userId="a89a5d71-e016-4ae0-a2af-a4c5655aee3d" providerId="ADAL" clId="{603D36EF-89B3-404E-B0BF-0C9BF6225F9E}" dt="2024-06-16T19:30:12.769" v="1915" actId="26606"/>
          <ac:spMkLst>
            <pc:docMk/>
            <pc:sldMk cId="1867047053" sldId="268"/>
            <ac:spMk id="41" creationId="{2335FEDF-EF88-4E68-9CF7-5A72EF32AFC2}"/>
          </ac:spMkLst>
        </pc:spChg>
        <pc:spChg chg="add del">
          <ac:chgData name="Floortje Snip" userId="a89a5d71-e016-4ae0-a2af-a4c5655aee3d" providerId="ADAL" clId="{603D36EF-89B3-404E-B0BF-0C9BF6225F9E}" dt="2024-06-16T19:30:12.769" v="1915" actId="26606"/>
          <ac:spMkLst>
            <pc:docMk/>
            <pc:sldMk cId="1867047053" sldId="268"/>
            <ac:spMk id="43" creationId="{837A7BE2-DF08-4ECE-A520-13927DBF4C5E}"/>
          </ac:spMkLst>
        </pc:spChg>
        <pc:spChg chg="add del">
          <ac:chgData name="Floortje Snip" userId="a89a5d71-e016-4ae0-a2af-a4c5655aee3d" providerId="ADAL" clId="{603D36EF-89B3-404E-B0BF-0C9BF6225F9E}" dt="2024-06-16T19:30:29.407" v="1919" actId="26606"/>
          <ac:spMkLst>
            <pc:docMk/>
            <pc:sldMk cId="1867047053" sldId="268"/>
            <ac:spMk id="45" creationId="{4513F69C-3D6D-4E72-9289-5BC3584D6D3B}"/>
          </ac:spMkLst>
        </pc:spChg>
        <pc:spChg chg="add del">
          <ac:chgData name="Floortje Snip" userId="a89a5d71-e016-4ae0-a2af-a4c5655aee3d" providerId="ADAL" clId="{603D36EF-89B3-404E-B0BF-0C9BF6225F9E}" dt="2024-06-16T19:31:43.306" v="1932" actId="26606"/>
          <ac:spMkLst>
            <pc:docMk/>
            <pc:sldMk cId="1867047053" sldId="268"/>
            <ac:spMk id="50" creationId="{F6E384F5-137A-40B1-97F0-694CC6ECD59C}"/>
          </ac:spMkLst>
        </pc:spChg>
        <pc:spChg chg="add del">
          <ac:chgData name="Floortje Snip" userId="a89a5d71-e016-4ae0-a2af-a4c5655aee3d" providerId="ADAL" clId="{603D36EF-89B3-404E-B0BF-0C9BF6225F9E}" dt="2024-06-16T19:31:43.306" v="1932" actId="26606"/>
          <ac:spMkLst>
            <pc:docMk/>
            <pc:sldMk cId="1867047053" sldId="268"/>
            <ac:spMk id="52" creationId="{9DBC4630-03DA-474F-BBCB-BA3AE6B317A4}"/>
          </ac:spMkLst>
        </pc:spChg>
        <pc:spChg chg="add del">
          <ac:chgData name="Floortje Snip" userId="a89a5d71-e016-4ae0-a2af-a4c5655aee3d" providerId="ADAL" clId="{603D36EF-89B3-404E-B0BF-0C9BF6225F9E}" dt="2024-06-16T19:31:43.306" v="1932" actId="26606"/>
          <ac:spMkLst>
            <pc:docMk/>
            <pc:sldMk cId="1867047053" sldId="268"/>
            <ac:spMk id="54" creationId="{78418A25-6EAC-4140-BFE6-284E1925B5EE}"/>
          </ac:spMkLst>
        </pc:spChg>
        <pc:spChg chg="add del">
          <ac:chgData name="Floortje Snip" userId="a89a5d71-e016-4ae0-a2af-a4c5655aee3d" providerId="ADAL" clId="{603D36EF-89B3-404E-B0BF-0C9BF6225F9E}" dt="2024-06-16T19:31:43.306" v="1932" actId="26606"/>
          <ac:spMkLst>
            <pc:docMk/>
            <pc:sldMk cId="1867047053" sldId="268"/>
            <ac:spMk id="56" creationId="{6B9D64DB-4D5C-4A91-B45F-F301E3174F9F}"/>
          </ac:spMkLst>
        </pc:spChg>
        <pc:spChg chg="add del">
          <ac:chgData name="Floortje Snip" userId="a89a5d71-e016-4ae0-a2af-a4c5655aee3d" providerId="ADAL" clId="{603D36EF-89B3-404E-B0BF-0C9BF6225F9E}" dt="2024-06-16T19:31:43.306" v="1932" actId="26606"/>
          <ac:spMkLst>
            <pc:docMk/>
            <pc:sldMk cId="1867047053" sldId="268"/>
            <ac:spMk id="58" creationId="{CB14CE1B-4BC5-4EF2-BE3D-05E4F580B3DB}"/>
          </ac:spMkLst>
        </pc:spChg>
        <pc:spChg chg="add del">
          <ac:chgData name="Floortje Snip" userId="a89a5d71-e016-4ae0-a2af-a4c5655aee3d" providerId="ADAL" clId="{603D36EF-89B3-404E-B0BF-0C9BF6225F9E}" dt="2024-06-16T19:31:32.390" v="1929" actId="26606"/>
          <ac:spMkLst>
            <pc:docMk/>
            <pc:sldMk cId="1867047053" sldId="268"/>
            <ac:spMk id="63" creationId="{201C88F9-E440-45DE-A776-9609EB590BF5}"/>
          </ac:spMkLst>
        </pc:spChg>
        <pc:spChg chg="add del">
          <ac:chgData name="Floortje Snip" userId="a89a5d71-e016-4ae0-a2af-a4c5655aee3d" providerId="ADAL" clId="{603D36EF-89B3-404E-B0BF-0C9BF6225F9E}" dt="2024-06-16T19:31:43.289" v="1931" actId="26606"/>
          <ac:spMkLst>
            <pc:docMk/>
            <pc:sldMk cId="1867047053" sldId="268"/>
            <ac:spMk id="65" creationId="{E73BBE33-B533-4661-8A6A-6BD8D05EB19A}"/>
          </ac:spMkLst>
        </pc:spChg>
        <pc:picChg chg="add mod ord">
          <ac:chgData name="Floortje Snip" userId="a89a5d71-e016-4ae0-a2af-a4c5655aee3d" providerId="ADAL" clId="{603D36EF-89B3-404E-B0BF-0C9BF6225F9E}" dt="2024-06-16T19:31:43.306" v="1932" actId="26606"/>
          <ac:picMkLst>
            <pc:docMk/>
            <pc:sldMk cId="1867047053" sldId="268"/>
            <ac:picMk id="4" creationId="{F9347CFD-9A29-F94D-5F37-6EB6C99216FB}"/>
          </ac:picMkLst>
        </pc:picChg>
        <pc:picChg chg="add mod ord">
          <ac:chgData name="Floortje Snip" userId="a89a5d71-e016-4ae0-a2af-a4c5655aee3d" providerId="ADAL" clId="{603D36EF-89B3-404E-B0BF-0C9BF6225F9E}" dt="2024-06-16T19:31:43.306" v="1932" actId="26606"/>
          <ac:picMkLst>
            <pc:docMk/>
            <pc:sldMk cId="1867047053" sldId="268"/>
            <ac:picMk id="5" creationId="{2A980B08-0B9F-39D8-6B57-8050751B1079}"/>
          </ac:picMkLst>
        </pc:picChg>
        <pc:picChg chg="add mod ord">
          <ac:chgData name="Floortje Snip" userId="a89a5d71-e016-4ae0-a2af-a4c5655aee3d" providerId="ADAL" clId="{603D36EF-89B3-404E-B0BF-0C9BF6225F9E}" dt="2024-06-16T19:31:43.306" v="1932" actId="26606"/>
          <ac:picMkLst>
            <pc:docMk/>
            <pc:sldMk cId="1867047053" sldId="268"/>
            <ac:picMk id="6" creationId="{E641B69F-FECC-DF7D-DBFA-53F5C32104BC}"/>
          </ac:picMkLst>
        </pc:picChg>
        <pc:picChg chg="add mod ord">
          <ac:chgData name="Floortje Snip" userId="a89a5d71-e016-4ae0-a2af-a4c5655aee3d" providerId="ADAL" clId="{603D36EF-89B3-404E-B0BF-0C9BF6225F9E}" dt="2024-06-16T19:32:05.945" v="1933" actId="1076"/>
          <ac:picMkLst>
            <pc:docMk/>
            <pc:sldMk cId="1867047053" sldId="268"/>
            <ac:picMk id="7" creationId="{E2710900-B704-29DD-20C3-9D71508B81A1}"/>
          </ac:picMkLst>
        </pc:picChg>
        <pc:picChg chg="add mod ord">
          <ac:chgData name="Floortje Snip" userId="a89a5d71-e016-4ae0-a2af-a4c5655aee3d" providerId="ADAL" clId="{603D36EF-89B3-404E-B0BF-0C9BF6225F9E}" dt="2024-06-16T19:31:43.306" v="1932" actId="26606"/>
          <ac:picMkLst>
            <pc:docMk/>
            <pc:sldMk cId="1867047053" sldId="268"/>
            <ac:picMk id="8" creationId="{699BE65B-D9C9-F132-9546-889E23CB5EFA}"/>
          </ac:picMkLst>
        </pc:picChg>
      </pc:sldChg>
      <pc:sldChg chg="addSp delSp modSp new mod setBg">
        <pc:chgData name="Floortje Snip" userId="a89a5d71-e016-4ae0-a2af-a4c5655aee3d" providerId="ADAL" clId="{603D36EF-89B3-404E-B0BF-0C9BF6225F9E}" dt="2024-06-16T19:33:27.642" v="1959" actId="1076"/>
        <pc:sldMkLst>
          <pc:docMk/>
          <pc:sldMk cId="3335900068" sldId="269"/>
        </pc:sldMkLst>
        <pc:spChg chg="mod ord">
          <ac:chgData name="Floortje Snip" userId="a89a5d71-e016-4ae0-a2af-a4c5655aee3d" providerId="ADAL" clId="{603D36EF-89B3-404E-B0BF-0C9BF6225F9E}" dt="2024-06-16T19:33:12.154" v="1957" actId="26606"/>
          <ac:spMkLst>
            <pc:docMk/>
            <pc:sldMk cId="3335900068" sldId="269"/>
            <ac:spMk id="2" creationId="{1068FC29-75ED-76B0-5DDD-F8403B04A4CC}"/>
          </ac:spMkLst>
        </pc:spChg>
        <pc:spChg chg="del">
          <ac:chgData name="Floortje Snip" userId="a89a5d71-e016-4ae0-a2af-a4c5655aee3d" providerId="ADAL" clId="{603D36EF-89B3-404E-B0BF-0C9BF6225F9E}" dt="2024-06-16T19:33:05.614" v="1954"/>
          <ac:spMkLst>
            <pc:docMk/>
            <pc:sldMk cId="3335900068" sldId="269"/>
            <ac:spMk id="3" creationId="{75FF8400-2FFB-8D82-48F7-AC45BCA3ED97}"/>
          </ac:spMkLst>
        </pc:spChg>
        <pc:spChg chg="add del">
          <ac:chgData name="Floortje Snip" userId="a89a5d71-e016-4ae0-a2af-a4c5655aee3d" providerId="ADAL" clId="{603D36EF-89B3-404E-B0BF-0C9BF6225F9E}" dt="2024-06-16T19:33:12.146" v="1956" actId="26606"/>
          <ac:spMkLst>
            <pc:docMk/>
            <pc:sldMk cId="3335900068" sldId="269"/>
            <ac:spMk id="9" creationId="{37C89E4B-3C9F-44B9-8B86-D9E3D112D8EC}"/>
          </ac:spMkLst>
        </pc:spChg>
        <pc:spChg chg="add">
          <ac:chgData name="Floortje Snip" userId="a89a5d71-e016-4ae0-a2af-a4c5655aee3d" providerId="ADAL" clId="{603D36EF-89B3-404E-B0BF-0C9BF6225F9E}" dt="2024-06-16T19:33:12.154" v="1957" actId="26606"/>
          <ac:spMkLst>
            <pc:docMk/>
            <pc:sldMk cId="3335900068" sldId="269"/>
            <ac:spMk id="15" creationId="{A4AC5506-6312-4701-8D3C-40187889A947}"/>
          </ac:spMkLst>
        </pc:spChg>
        <pc:picChg chg="add mod">
          <ac:chgData name="Floortje Snip" userId="a89a5d71-e016-4ae0-a2af-a4c5655aee3d" providerId="ADAL" clId="{603D36EF-89B3-404E-B0BF-0C9BF6225F9E}" dt="2024-06-16T19:33:27.642" v="1959" actId="1076"/>
          <ac:picMkLst>
            <pc:docMk/>
            <pc:sldMk cId="3335900068" sldId="269"/>
            <ac:picMk id="4" creationId="{0A754DC8-5429-A5A1-DC1B-BB68BB91EE82}"/>
          </ac:picMkLst>
        </pc:picChg>
        <pc:cxnChg chg="add del">
          <ac:chgData name="Floortje Snip" userId="a89a5d71-e016-4ae0-a2af-a4c5655aee3d" providerId="ADAL" clId="{603D36EF-89B3-404E-B0BF-0C9BF6225F9E}" dt="2024-06-16T19:33:12.146" v="1956" actId="26606"/>
          <ac:cxnSpMkLst>
            <pc:docMk/>
            <pc:sldMk cId="3335900068" sldId="269"/>
            <ac:cxnSpMk id="11" creationId="{AA2EAA10-076F-46BD-8F0F-B9A2FB77A85C}"/>
          </ac:cxnSpMkLst>
        </pc:cxnChg>
        <pc:cxnChg chg="add del">
          <ac:chgData name="Floortje Snip" userId="a89a5d71-e016-4ae0-a2af-a4c5655aee3d" providerId="ADAL" clId="{603D36EF-89B3-404E-B0BF-0C9BF6225F9E}" dt="2024-06-16T19:33:12.146" v="1956" actId="26606"/>
          <ac:cxnSpMkLst>
            <pc:docMk/>
            <pc:sldMk cId="3335900068" sldId="269"/>
            <ac:cxnSpMk id="13" creationId="{D891E407-403B-4764-86C9-33A56D3BCAA3}"/>
          </ac:cxnSpMkLst>
        </pc:cxnChg>
      </pc:sldChg>
      <pc:sldChg chg="addSp delSp modSp new mod setBg">
        <pc:chgData name="Floortje Snip" userId="a89a5d71-e016-4ae0-a2af-a4c5655aee3d" providerId="ADAL" clId="{603D36EF-89B3-404E-B0BF-0C9BF6225F9E}" dt="2024-06-16T19:36:19.367" v="2017" actId="1076"/>
        <pc:sldMkLst>
          <pc:docMk/>
          <pc:sldMk cId="1571291640" sldId="270"/>
        </pc:sldMkLst>
        <pc:spChg chg="mod">
          <ac:chgData name="Floortje Snip" userId="a89a5d71-e016-4ae0-a2af-a4c5655aee3d" providerId="ADAL" clId="{603D36EF-89B3-404E-B0BF-0C9BF6225F9E}" dt="2024-06-16T19:36:08.734" v="2014" actId="26606"/>
          <ac:spMkLst>
            <pc:docMk/>
            <pc:sldMk cId="1571291640" sldId="270"/>
            <ac:spMk id="2" creationId="{B47BDBCC-94A4-BF51-72BE-9EEA8EE31F60}"/>
          </ac:spMkLst>
        </pc:spChg>
        <pc:spChg chg="del">
          <ac:chgData name="Floortje Snip" userId="a89a5d71-e016-4ae0-a2af-a4c5655aee3d" providerId="ADAL" clId="{603D36EF-89B3-404E-B0BF-0C9BF6225F9E}" dt="2024-06-16T19:34:41.176" v="1999"/>
          <ac:spMkLst>
            <pc:docMk/>
            <pc:sldMk cId="1571291640" sldId="270"/>
            <ac:spMk id="3" creationId="{8D65B34B-2A5C-DF18-1E83-5BE9858CCB58}"/>
          </ac:spMkLst>
        </pc:spChg>
        <pc:spChg chg="add">
          <ac:chgData name="Floortje Snip" userId="a89a5d71-e016-4ae0-a2af-a4c5655aee3d" providerId="ADAL" clId="{603D36EF-89B3-404E-B0BF-0C9BF6225F9E}" dt="2024-06-16T19:36:08.734" v="2014" actId="26606"/>
          <ac:spMkLst>
            <pc:docMk/>
            <pc:sldMk cId="1571291640" sldId="270"/>
            <ac:spMk id="6" creationId="{A8384FB5-9ADC-4DDC-881B-597D56F5B15D}"/>
          </ac:spMkLst>
        </pc:spChg>
        <pc:spChg chg="add">
          <ac:chgData name="Floortje Snip" userId="a89a5d71-e016-4ae0-a2af-a4c5655aee3d" providerId="ADAL" clId="{603D36EF-89B3-404E-B0BF-0C9BF6225F9E}" dt="2024-06-16T19:36:08.734" v="2014" actId="26606"/>
          <ac:spMkLst>
            <pc:docMk/>
            <pc:sldMk cId="1571291640" sldId="270"/>
            <ac:spMk id="7" creationId="{91E5A9A7-95C6-4F4F-B00E-C82E07FE62EF}"/>
          </ac:spMkLst>
        </pc:spChg>
        <pc:spChg chg="add">
          <ac:chgData name="Floortje Snip" userId="a89a5d71-e016-4ae0-a2af-a4c5655aee3d" providerId="ADAL" clId="{603D36EF-89B3-404E-B0BF-0C9BF6225F9E}" dt="2024-06-16T19:36:08.734" v="2014" actId="26606"/>
          <ac:spMkLst>
            <pc:docMk/>
            <pc:sldMk cId="1571291640" sldId="270"/>
            <ac:spMk id="8" creationId="{85149191-5F60-4A28-AAFF-039F96B0F3EC}"/>
          </ac:spMkLst>
        </pc:spChg>
        <pc:spChg chg="add del">
          <ac:chgData name="Floortje Snip" userId="a89a5d71-e016-4ae0-a2af-a4c5655aee3d" providerId="ADAL" clId="{603D36EF-89B3-404E-B0BF-0C9BF6225F9E}" dt="2024-06-16T19:35:43.209" v="2013" actId="26606"/>
          <ac:spMkLst>
            <pc:docMk/>
            <pc:sldMk cId="1571291640" sldId="270"/>
            <ac:spMk id="9" creationId="{6753252F-4873-4F63-801D-CC719279A7D5}"/>
          </ac:spMkLst>
        </pc:spChg>
        <pc:spChg chg="add del">
          <ac:chgData name="Floortje Snip" userId="a89a5d71-e016-4ae0-a2af-a4c5655aee3d" providerId="ADAL" clId="{603D36EF-89B3-404E-B0BF-0C9BF6225F9E}" dt="2024-06-16T19:35:43.209" v="2013" actId="26606"/>
          <ac:spMkLst>
            <pc:docMk/>
            <pc:sldMk cId="1571291640" sldId="270"/>
            <ac:spMk id="11" creationId="{047C8CCB-F95D-4249-92DD-651249D3535A}"/>
          </ac:spMkLst>
        </pc:spChg>
        <pc:spChg chg="add">
          <ac:chgData name="Floortje Snip" userId="a89a5d71-e016-4ae0-a2af-a4c5655aee3d" providerId="ADAL" clId="{603D36EF-89B3-404E-B0BF-0C9BF6225F9E}" dt="2024-06-16T19:36:08.734" v="2014" actId="26606"/>
          <ac:spMkLst>
            <pc:docMk/>
            <pc:sldMk cId="1571291640" sldId="270"/>
            <ac:spMk id="13" creationId="{D07DD2DE-F619-49DD-B5E7-03A290FF4ED1}"/>
          </ac:spMkLst>
        </pc:spChg>
        <pc:spChg chg="add del">
          <ac:chgData name="Floortje Snip" userId="a89a5d71-e016-4ae0-a2af-a4c5655aee3d" providerId="ADAL" clId="{603D36EF-89B3-404E-B0BF-0C9BF6225F9E}" dt="2024-06-16T19:35:37.124" v="2007" actId="26606"/>
          <ac:spMkLst>
            <pc:docMk/>
            <pc:sldMk cId="1571291640" sldId="270"/>
            <ac:spMk id="15" creationId="{59D3D8F3-5C6D-8909-0C56-173269B73C5D}"/>
          </ac:spMkLst>
        </pc:spChg>
        <pc:spChg chg="add del">
          <ac:chgData name="Floortje Snip" userId="a89a5d71-e016-4ae0-a2af-a4c5655aee3d" providerId="ADAL" clId="{603D36EF-89B3-404E-B0BF-0C9BF6225F9E}" dt="2024-06-16T19:35:40.536" v="2009" actId="26606"/>
          <ac:spMkLst>
            <pc:docMk/>
            <pc:sldMk cId="1571291640" sldId="270"/>
            <ac:spMk id="16" creationId="{D12DDE76-C203-4047-9998-63900085B5E8}"/>
          </ac:spMkLst>
        </pc:spChg>
        <pc:spChg chg="add">
          <ac:chgData name="Floortje Snip" userId="a89a5d71-e016-4ae0-a2af-a4c5655aee3d" providerId="ADAL" clId="{603D36EF-89B3-404E-B0BF-0C9BF6225F9E}" dt="2024-06-16T19:36:08.734" v="2014" actId="26606"/>
          <ac:spMkLst>
            <pc:docMk/>
            <pc:sldMk cId="1571291640" sldId="270"/>
            <ac:spMk id="17" creationId="{F8260ED5-17F7-4158-B241-D51DD4CF1B7E}"/>
          </ac:spMkLst>
        </pc:spChg>
        <pc:grpChg chg="add del">
          <ac:chgData name="Floortje Snip" userId="a89a5d71-e016-4ae0-a2af-a4c5655aee3d" providerId="ADAL" clId="{603D36EF-89B3-404E-B0BF-0C9BF6225F9E}" dt="2024-06-16T19:35:37.124" v="2007" actId="26606"/>
          <ac:grpSpMkLst>
            <pc:docMk/>
            <pc:sldMk cId="1571291640" sldId="270"/>
            <ac:grpSpMk id="18" creationId="{6258F736-B256-8039-9DC6-F4E49A5C5AD5}"/>
          </ac:grpSpMkLst>
        </pc:grpChg>
        <pc:picChg chg="add mod modCrop">
          <ac:chgData name="Floortje Snip" userId="a89a5d71-e016-4ae0-a2af-a4c5655aee3d" providerId="ADAL" clId="{603D36EF-89B3-404E-B0BF-0C9BF6225F9E}" dt="2024-06-16T19:36:19.367" v="2017" actId="1076"/>
          <ac:picMkLst>
            <pc:docMk/>
            <pc:sldMk cId="1571291640" sldId="270"/>
            <ac:picMk id="4" creationId="{D8CB832C-5603-09E3-4F15-14B8C47D8581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3DD594-C22C-42F7-BB02-822B2CCD7FAE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B0FF955-6E4C-4B49-8314-C53D5D48F14D}">
      <dgm:prSet/>
      <dgm:spPr/>
      <dgm:t>
        <a:bodyPr/>
        <a:lstStyle/>
        <a:p>
          <a:r>
            <a:rPr lang="nl-NL"/>
            <a:t>Initiatiefrijk</a:t>
          </a:r>
          <a:endParaRPr lang="en-US"/>
        </a:p>
      </dgm:t>
    </dgm:pt>
    <dgm:pt modelId="{791556D6-5377-4372-97EC-E0515AB7B5EE}" type="parTrans" cxnId="{B4CBC7C9-7CEC-4286-A42C-52F41D315BE3}">
      <dgm:prSet/>
      <dgm:spPr/>
      <dgm:t>
        <a:bodyPr/>
        <a:lstStyle/>
        <a:p>
          <a:endParaRPr lang="en-US"/>
        </a:p>
      </dgm:t>
    </dgm:pt>
    <dgm:pt modelId="{F570CC7F-BEE8-46C7-9A4F-8996833302EE}" type="sibTrans" cxnId="{B4CBC7C9-7CEC-4286-A42C-52F41D315BE3}">
      <dgm:prSet/>
      <dgm:spPr/>
      <dgm:t>
        <a:bodyPr/>
        <a:lstStyle/>
        <a:p>
          <a:endParaRPr lang="en-US"/>
        </a:p>
      </dgm:t>
    </dgm:pt>
    <dgm:pt modelId="{91D33C3B-8529-4123-BB9B-13665500032A}">
      <dgm:prSet/>
      <dgm:spPr/>
      <dgm:t>
        <a:bodyPr/>
        <a:lstStyle/>
        <a:p>
          <a:r>
            <a:rPr lang="nl-NL"/>
            <a:t>Verantwoordelijk</a:t>
          </a:r>
          <a:endParaRPr lang="en-US"/>
        </a:p>
      </dgm:t>
    </dgm:pt>
    <dgm:pt modelId="{C43B68F9-A58E-4D8C-BA96-C8EF9558A68E}" type="parTrans" cxnId="{7235A8F3-32D5-4A5A-ABF0-6CC97B2F71C2}">
      <dgm:prSet/>
      <dgm:spPr/>
      <dgm:t>
        <a:bodyPr/>
        <a:lstStyle/>
        <a:p>
          <a:endParaRPr lang="en-US"/>
        </a:p>
      </dgm:t>
    </dgm:pt>
    <dgm:pt modelId="{CBFD3877-DDC6-4F30-89A0-E93A0E8C36B1}" type="sibTrans" cxnId="{7235A8F3-32D5-4A5A-ABF0-6CC97B2F71C2}">
      <dgm:prSet/>
      <dgm:spPr/>
      <dgm:t>
        <a:bodyPr/>
        <a:lstStyle/>
        <a:p>
          <a:endParaRPr lang="en-US"/>
        </a:p>
      </dgm:t>
    </dgm:pt>
    <dgm:pt modelId="{5363F196-F6BE-4C51-9BCA-AAFCF6025711}">
      <dgm:prSet/>
      <dgm:spPr/>
      <dgm:t>
        <a:bodyPr/>
        <a:lstStyle/>
        <a:p>
          <a:r>
            <a:rPr lang="nl-NL"/>
            <a:t>Onderzoekend</a:t>
          </a:r>
          <a:endParaRPr lang="en-US"/>
        </a:p>
      </dgm:t>
    </dgm:pt>
    <dgm:pt modelId="{227054D3-F0A0-440C-8FC0-2EBDAF4E2757}" type="parTrans" cxnId="{CFF7B6AE-9BC3-4443-87E9-B10D74548CDD}">
      <dgm:prSet/>
      <dgm:spPr/>
      <dgm:t>
        <a:bodyPr/>
        <a:lstStyle/>
        <a:p>
          <a:endParaRPr lang="en-US"/>
        </a:p>
      </dgm:t>
    </dgm:pt>
    <dgm:pt modelId="{B188E502-8DFA-44B6-A7AE-A8A6DDF39F2F}" type="sibTrans" cxnId="{CFF7B6AE-9BC3-4443-87E9-B10D74548CDD}">
      <dgm:prSet/>
      <dgm:spPr/>
      <dgm:t>
        <a:bodyPr/>
        <a:lstStyle/>
        <a:p>
          <a:endParaRPr lang="en-US"/>
        </a:p>
      </dgm:t>
    </dgm:pt>
    <dgm:pt modelId="{3C68B11C-8170-40FC-9B80-E87230348E22}">
      <dgm:prSet/>
      <dgm:spPr/>
      <dgm:t>
        <a:bodyPr/>
        <a:lstStyle/>
        <a:p>
          <a:r>
            <a:rPr lang="nl-NL"/>
            <a:t>Doorzetter</a:t>
          </a:r>
          <a:endParaRPr lang="en-US"/>
        </a:p>
      </dgm:t>
    </dgm:pt>
    <dgm:pt modelId="{475BA440-41C4-464A-8851-5A1C8CE1DD04}" type="parTrans" cxnId="{1CEB48F6-F0F3-4382-BCAE-27902A14AA62}">
      <dgm:prSet/>
      <dgm:spPr/>
      <dgm:t>
        <a:bodyPr/>
        <a:lstStyle/>
        <a:p>
          <a:endParaRPr lang="en-US"/>
        </a:p>
      </dgm:t>
    </dgm:pt>
    <dgm:pt modelId="{37B6C2B1-FCE7-4CC5-8A6E-7DB9EAF9A68C}" type="sibTrans" cxnId="{1CEB48F6-F0F3-4382-BCAE-27902A14AA62}">
      <dgm:prSet/>
      <dgm:spPr/>
      <dgm:t>
        <a:bodyPr/>
        <a:lstStyle/>
        <a:p>
          <a:endParaRPr lang="en-US"/>
        </a:p>
      </dgm:t>
    </dgm:pt>
    <dgm:pt modelId="{25782C16-A590-4B4E-AFAA-34DE6C4F9D04}">
      <dgm:prSet/>
      <dgm:spPr/>
      <dgm:t>
        <a:bodyPr/>
        <a:lstStyle/>
        <a:p>
          <a:r>
            <a:rPr lang="nl-NL"/>
            <a:t>Creatief</a:t>
          </a:r>
          <a:endParaRPr lang="en-US"/>
        </a:p>
      </dgm:t>
    </dgm:pt>
    <dgm:pt modelId="{DE0E8D86-4E53-480A-9703-A56951D6188E}" type="parTrans" cxnId="{A4C67E68-9490-4DAD-9DA3-03066ECC0A2C}">
      <dgm:prSet/>
      <dgm:spPr/>
      <dgm:t>
        <a:bodyPr/>
        <a:lstStyle/>
        <a:p>
          <a:endParaRPr lang="en-US"/>
        </a:p>
      </dgm:t>
    </dgm:pt>
    <dgm:pt modelId="{A64050E4-8EF4-4061-8C16-738C1226435D}" type="sibTrans" cxnId="{A4C67E68-9490-4DAD-9DA3-03066ECC0A2C}">
      <dgm:prSet/>
      <dgm:spPr/>
      <dgm:t>
        <a:bodyPr/>
        <a:lstStyle/>
        <a:p>
          <a:endParaRPr lang="en-US"/>
        </a:p>
      </dgm:t>
    </dgm:pt>
    <dgm:pt modelId="{C1FC3BED-7E33-4E77-B26A-9140AA211595}">
      <dgm:prSet/>
      <dgm:spPr/>
      <dgm:t>
        <a:bodyPr/>
        <a:lstStyle/>
        <a:p>
          <a:r>
            <a:rPr lang="nl-NL"/>
            <a:t>Gedisciplineerd</a:t>
          </a:r>
          <a:endParaRPr lang="en-US"/>
        </a:p>
      </dgm:t>
    </dgm:pt>
    <dgm:pt modelId="{BB747A51-CA1E-496E-BB3D-06131C7E4200}" type="parTrans" cxnId="{54213212-B296-4E1A-A2CB-CED40CA99C81}">
      <dgm:prSet/>
      <dgm:spPr/>
      <dgm:t>
        <a:bodyPr/>
        <a:lstStyle/>
        <a:p>
          <a:endParaRPr lang="en-US"/>
        </a:p>
      </dgm:t>
    </dgm:pt>
    <dgm:pt modelId="{F60B4874-19D2-4D68-A092-50BB91D751C5}" type="sibTrans" cxnId="{54213212-B296-4E1A-A2CB-CED40CA99C81}">
      <dgm:prSet/>
      <dgm:spPr/>
      <dgm:t>
        <a:bodyPr/>
        <a:lstStyle/>
        <a:p>
          <a:endParaRPr lang="en-US"/>
        </a:p>
      </dgm:t>
    </dgm:pt>
    <dgm:pt modelId="{3AEA0257-7B82-46B6-8D5B-C8892117F8E6}">
      <dgm:prSet/>
      <dgm:spPr/>
      <dgm:t>
        <a:bodyPr/>
        <a:lstStyle/>
        <a:p>
          <a:r>
            <a:rPr lang="nl-NL"/>
            <a:t>Vasthoudend</a:t>
          </a:r>
          <a:endParaRPr lang="en-US"/>
        </a:p>
      </dgm:t>
    </dgm:pt>
    <dgm:pt modelId="{C812E196-05F4-40D0-8AB7-A5A797B15EA7}" type="parTrans" cxnId="{FEE9ED68-1B45-4FD2-BE1A-7E3DAD19B390}">
      <dgm:prSet/>
      <dgm:spPr/>
      <dgm:t>
        <a:bodyPr/>
        <a:lstStyle/>
        <a:p>
          <a:endParaRPr lang="en-US"/>
        </a:p>
      </dgm:t>
    </dgm:pt>
    <dgm:pt modelId="{8D626108-5533-4F10-B941-319F3A0F758B}" type="sibTrans" cxnId="{FEE9ED68-1B45-4FD2-BE1A-7E3DAD19B390}">
      <dgm:prSet/>
      <dgm:spPr/>
      <dgm:t>
        <a:bodyPr/>
        <a:lstStyle/>
        <a:p>
          <a:endParaRPr lang="en-US"/>
        </a:p>
      </dgm:t>
    </dgm:pt>
    <dgm:pt modelId="{54DF438A-FCAA-4EAA-B895-DE2E2A349471}">
      <dgm:prSet/>
      <dgm:spPr/>
      <dgm:t>
        <a:bodyPr/>
        <a:lstStyle/>
        <a:p>
          <a:r>
            <a:rPr lang="nl-NL"/>
            <a:t>Nieuwsgierig</a:t>
          </a:r>
          <a:endParaRPr lang="en-US"/>
        </a:p>
      </dgm:t>
    </dgm:pt>
    <dgm:pt modelId="{A5CFD00B-F0D7-45A9-8E7A-34F4426A1AC5}" type="parTrans" cxnId="{F3601FF4-CB32-47BE-94CF-12B599FEE445}">
      <dgm:prSet/>
      <dgm:spPr/>
      <dgm:t>
        <a:bodyPr/>
        <a:lstStyle/>
        <a:p>
          <a:endParaRPr lang="en-US"/>
        </a:p>
      </dgm:t>
    </dgm:pt>
    <dgm:pt modelId="{58905920-7879-494E-82B9-F6CB08A17A8D}" type="sibTrans" cxnId="{F3601FF4-CB32-47BE-94CF-12B599FEE445}">
      <dgm:prSet/>
      <dgm:spPr/>
      <dgm:t>
        <a:bodyPr/>
        <a:lstStyle/>
        <a:p>
          <a:endParaRPr lang="en-US"/>
        </a:p>
      </dgm:t>
    </dgm:pt>
    <dgm:pt modelId="{AD542F8F-2388-4115-AC06-16F0A20BA592}">
      <dgm:prSet/>
      <dgm:spPr/>
      <dgm:t>
        <a:bodyPr/>
        <a:lstStyle/>
        <a:p>
          <a:r>
            <a:rPr lang="nl-NL"/>
            <a:t>Kritisch</a:t>
          </a:r>
          <a:endParaRPr lang="en-US"/>
        </a:p>
      </dgm:t>
    </dgm:pt>
    <dgm:pt modelId="{F7205116-5B74-4755-B54F-D7D5536B4E4B}" type="parTrans" cxnId="{3384CBE7-2DBA-4160-96D8-2004C6B8FE59}">
      <dgm:prSet/>
      <dgm:spPr/>
      <dgm:t>
        <a:bodyPr/>
        <a:lstStyle/>
        <a:p>
          <a:endParaRPr lang="en-US"/>
        </a:p>
      </dgm:t>
    </dgm:pt>
    <dgm:pt modelId="{5587E170-088B-4EFC-B660-104CDB4D404B}" type="sibTrans" cxnId="{3384CBE7-2DBA-4160-96D8-2004C6B8FE59}">
      <dgm:prSet/>
      <dgm:spPr/>
      <dgm:t>
        <a:bodyPr/>
        <a:lstStyle/>
        <a:p>
          <a:endParaRPr lang="en-US"/>
        </a:p>
      </dgm:t>
    </dgm:pt>
    <dgm:pt modelId="{27D36F0F-2A9A-4028-AFE6-89D3F8EDE6B1}">
      <dgm:prSet/>
      <dgm:spPr/>
      <dgm:t>
        <a:bodyPr/>
        <a:lstStyle/>
        <a:p>
          <a:r>
            <a:rPr lang="nl-NL"/>
            <a:t>Doelgericht</a:t>
          </a:r>
          <a:endParaRPr lang="en-US"/>
        </a:p>
      </dgm:t>
    </dgm:pt>
    <dgm:pt modelId="{776E9DDF-9A50-4D82-A35D-E22DFA9640F3}" type="parTrans" cxnId="{58C53DE0-35E5-4CDE-B9F6-399F0FFF318E}">
      <dgm:prSet/>
      <dgm:spPr/>
      <dgm:t>
        <a:bodyPr/>
        <a:lstStyle/>
        <a:p>
          <a:endParaRPr lang="en-US"/>
        </a:p>
      </dgm:t>
    </dgm:pt>
    <dgm:pt modelId="{89C66B15-5C2B-4386-93FD-541E8D052980}" type="sibTrans" cxnId="{58C53DE0-35E5-4CDE-B9F6-399F0FFF318E}">
      <dgm:prSet/>
      <dgm:spPr/>
      <dgm:t>
        <a:bodyPr/>
        <a:lstStyle/>
        <a:p>
          <a:endParaRPr lang="en-US"/>
        </a:p>
      </dgm:t>
    </dgm:pt>
    <dgm:pt modelId="{F249DE01-FB10-4CE3-AFB1-9D66DDEA875A}">
      <dgm:prSet/>
      <dgm:spPr/>
      <dgm:t>
        <a:bodyPr/>
        <a:lstStyle/>
        <a:p>
          <a:r>
            <a:rPr lang="nl-NL"/>
            <a:t>Moedig </a:t>
          </a:r>
          <a:endParaRPr lang="en-US"/>
        </a:p>
      </dgm:t>
    </dgm:pt>
    <dgm:pt modelId="{040E5A9F-D44C-47C4-8EB1-48A3BDF3A350}" type="parTrans" cxnId="{218D9B68-CCA6-45B8-8196-8117A02F2DC3}">
      <dgm:prSet/>
      <dgm:spPr/>
      <dgm:t>
        <a:bodyPr/>
        <a:lstStyle/>
        <a:p>
          <a:endParaRPr lang="en-US"/>
        </a:p>
      </dgm:t>
    </dgm:pt>
    <dgm:pt modelId="{DAFC339F-02F6-4589-AF5A-0ABAE681210E}" type="sibTrans" cxnId="{218D9B68-CCA6-45B8-8196-8117A02F2DC3}">
      <dgm:prSet/>
      <dgm:spPr/>
      <dgm:t>
        <a:bodyPr/>
        <a:lstStyle/>
        <a:p>
          <a:endParaRPr lang="en-US"/>
        </a:p>
      </dgm:t>
    </dgm:pt>
    <dgm:pt modelId="{D6A9A461-55B8-4259-AB2B-230760BC4C7E}" type="pres">
      <dgm:prSet presAssocID="{EE3DD594-C22C-42F7-BB02-822B2CCD7FAE}" presName="Name0" presStyleCnt="0">
        <dgm:presLayoutVars>
          <dgm:dir/>
          <dgm:resizeHandles val="exact"/>
        </dgm:presLayoutVars>
      </dgm:prSet>
      <dgm:spPr/>
    </dgm:pt>
    <dgm:pt modelId="{E94520E4-069E-497B-B561-EFE98C1B3840}" type="pres">
      <dgm:prSet presAssocID="{1B0FF955-6E4C-4B49-8314-C53D5D48F14D}" presName="node" presStyleLbl="node1" presStyleIdx="0" presStyleCnt="11">
        <dgm:presLayoutVars>
          <dgm:bulletEnabled val="1"/>
        </dgm:presLayoutVars>
      </dgm:prSet>
      <dgm:spPr/>
    </dgm:pt>
    <dgm:pt modelId="{5BCBEDA2-862B-4F2D-B8CF-8C8413AD471C}" type="pres">
      <dgm:prSet presAssocID="{F570CC7F-BEE8-46C7-9A4F-8996833302EE}" presName="sibTrans" presStyleLbl="sibTrans1D1" presStyleIdx="0" presStyleCnt="10"/>
      <dgm:spPr/>
    </dgm:pt>
    <dgm:pt modelId="{8C0BC734-A882-4534-9D48-D122242EAAC0}" type="pres">
      <dgm:prSet presAssocID="{F570CC7F-BEE8-46C7-9A4F-8996833302EE}" presName="connectorText" presStyleLbl="sibTrans1D1" presStyleIdx="0" presStyleCnt="10"/>
      <dgm:spPr/>
    </dgm:pt>
    <dgm:pt modelId="{A0C90526-6CA0-4157-AC3A-2D49327E8281}" type="pres">
      <dgm:prSet presAssocID="{91D33C3B-8529-4123-BB9B-13665500032A}" presName="node" presStyleLbl="node1" presStyleIdx="1" presStyleCnt="11">
        <dgm:presLayoutVars>
          <dgm:bulletEnabled val="1"/>
        </dgm:presLayoutVars>
      </dgm:prSet>
      <dgm:spPr/>
    </dgm:pt>
    <dgm:pt modelId="{76F99C47-8FD9-4F9D-A4C4-7321F3FFCA00}" type="pres">
      <dgm:prSet presAssocID="{CBFD3877-DDC6-4F30-89A0-E93A0E8C36B1}" presName="sibTrans" presStyleLbl="sibTrans1D1" presStyleIdx="1" presStyleCnt="10"/>
      <dgm:spPr/>
    </dgm:pt>
    <dgm:pt modelId="{B8C703EE-80B2-40ED-972B-CF95A934D3E4}" type="pres">
      <dgm:prSet presAssocID="{CBFD3877-DDC6-4F30-89A0-E93A0E8C36B1}" presName="connectorText" presStyleLbl="sibTrans1D1" presStyleIdx="1" presStyleCnt="10"/>
      <dgm:spPr/>
    </dgm:pt>
    <dgm:pt modelId="{66B75FAB-8943-4372-90D8-A9062778D0C3}" type="pres">
      <dgm:prSet presAssocID="{5363F196-F6BE-4C51-9BCA-AAFCF6025711}" presName="node" presStyleLbl="node1" presStyleIdx="2" presStyleCnt="11">
        <dgm:presLayoutVars>
          <dgm:bulletEnabled val="1"/>
        </dgm:presLayoutVars>
      </dgm:prSet>
      <dgm:spPr/>
    </dgm:pt>
    <dgm:pt modelId="{538CC1BF-34D5-4DA3-9F65-B1FB3A3365A9}" type="pres">
      <dgm:prSet presAssocID="{B188E502-8DFA-44B6-A7AE-A8A6DDF39F2F}" presName="sibTrans" presStyleLbl="sibTrans1D1" presStyleIdx="2" presStyleCnt="10"/>
      <dgm:spPr/>
    </dgm:pt>
    <dgm:pt modelId="{BE53930B-300B-45DF-B839-26A115F59C0F}" type="pres">
      <dgm:prSet presAssocID="{B188E502-8DFA-44B6-A7AE-A8A6DDF39F2F}" presName="connectorText" presStyleLbl="sibTrans1D1" presStyleIdx="2" presStyleCnt="10"/>
      <dgm:spPr/>
    </dgm:pt>
    <dgm:pt modelId="{ABAFD1C3-9BD8-431B-974B-6CB02770FAC5}" type="pres">
      <dgm:prSet presAssocID="{3C68B11C-8170-40FC-9B80-E87230348E22}" presName="node" presStyleLbl="node1" presStyleIdx="3" presStyleCnt="11">
        <dgm:presLayoutVars>
          <dgm:bulletEnabled val="1"/>
        </dgm:presLayoutVars>
      </dgm:prSet>
      <dgm:spPr/>
    </dgm:pt>
    <dgm:pt modelId="{4CEB578D-93E5-4C01-B115-BCF9E2D15C90}" type="pres">
      <dgm:prSet presAssocID="{37B6C2B1-FCE7-4CC5-8A6E-7DB9EAF9A68C}" presName="sibTrans" presStyleLbl="sibTrans1D1" presStyleIdx="3" presStyleCnt="10"/>
      <dgm:spPr/>
    </dgm:pt>
    <dgm:pt modelId="{E5B15C6C-EC27-43DC-AB89-B9D024C64CE5}" type="pres">
      <dgm:prSet presAssocID="{37B6C2B1-FCE7-4CC5-8A6E-7DB9EAF9A68C}" presName="connectorText" presStyleLbl="sibTrans1D1" presStyleIdx="3" presStyleCnt="10"/>
      <dgm:spPr/>
    </dgm:pt>
    <dgm:pt modelId="{22253F4E-6F42-4BEB-9C7E-2A1F07EBF6CA}" type="pres">
      <dgm:prSet presAssocID="{25782C16-A590-4B4E-AFAA-34DE6C4F9D04}" presName="node" presStyleLbl="node1" presStyleIdx="4" presStyleCnt="11">
        <dgm:presLayoutVars>
          <dgm:bulletEnabled val="1"/>
        </dgm:presLayoutVars>
      </dgm:prSet>
      <dgm:spPr/>
    </dgm:pt>
    <dgm:pt modelId="{3300DF0F-9351-41DC-9D93-25899F638135}" type="pres">
      <dgm:prSet presAssocID="{A64050E4-8EF4-4061-8C16-738C1226435D}" presName="sibTrans" presStyleLbl="sibTrans1D1" presStyleIdx="4" presStyleCnt="10"/>
      <dgm:spPr/>
    </dgm:pt>
    <dgm:pt modelId="{8C3F3EB6-9D33-4783-8E46-593A5B0ECD0C}" type="pres">
      <dgm:prSet presAssocID="{A64050E4-8EF4-4061-8C16-738C1226435D}" presName="connectorText" presStyleLbl="sibTrans1D1" presStyleIdx="4" presStyleCnt="10"/>
      <dgm:spPr/>
    </dgm:pt>
    <dgm:pt modelId="{94DCE144-897E-4DD9-B2DC-773EC690A9DF}" type="pres">
      <dgm:prSet presAssocID="{C1FC3BED-7E33-4E77-B26A-9140AA211595}" presName="node" presStyleLbl="node1" presStyleIdx="5" presStyleCnt="11">
        <dgm:presLayoutVars>
          <dgm:bulletEnabled val="1"/>
        </dgm:presLayoutVars>
      </dgm:prSet>
      <dgm:spPr/>
    </dgm:pt>
    <dgm:pt modelId="{F9704BD4-8636-4A74-957D-14581E558718}" type="pres">
      <dgm:prSet presAssocID="{F60B4874-19D2-4D68-A092-50BB91D751C5}" presName="sibTrans" presStyleLbl="sibTrans1D1" presStyleIdx="5" presStyleCnt="10"/>
      <dgm:spPr/>
    </dgm:pt>
    <dgm:pt modelId="{C1646B0C-B2E0-41E6-92B3-60A0BE67D973}" type="pres">
      <dgm:prSet presAssocID="{F60B4874-19D2-4D68-A092-50BB91D751C5}" presName="connectorText" presStyleLbl="sibTrans1D1" presStyleIdx="5" presStyleCnt="10"/>
      <dgm:spPr/>
    </dgm:pt>
    <dgm:pt modelId="{2E86A0A8-821F-455A-A2E3-1F7E9AFF597C}" type="pres">
      <dgm:prSet presAssocID="{3AEA0257-7B82-46B6-8D5B-C8892117F8E6}" presName="node" presStyleLbl="node1" presStyleIdx="6" presStyleCnt="11">
        <dgm:presLayoutVars>
          <dgm:bulletEnabled val="1"/>
        </dgm:presLayoutVars>
      </dgm:prSet>
      <dgm:spPr/>
    </dgm:pt>
    <dgm:pt modelId="{5D168825-AFDC-4F6C-B7F3-4E18A400601F}" type="pres">
      <dgm:prSet presAssocID="{8D626108-5533-4F10-B941-319F3A0F758B}" presName="sibTrans" presStyleLbl="sibTrans1D1" presStyleIdx="6" presStyleCnt="10"/>
      <dgm:spPr/>
    </dgm:pt>
    <dgm:pt modelId="{54DBCC4F-581B-4568-9746-2B8B70E74C64}" type="pres">
      <dgm:prSet presAssocID="{8D626108-5533-4F10-B941-319F3A0F758B}" presName="connectorText" presStyleLbl="sibTrans1D1" presStyleIdx="6" presStyleCnt="10"/>
      <dgm:spPr/>
    </dgm:pt>
    <dgm:pt modelId="{86512CAE-2C98-4573-9888-22F7937266A9}" type="pres">
      <dgm:prSet presAssocID="{54DF438A-FCAA-4EAA-B895-DE2E2A349471}" presName="node" presStyleLbl="node1" presStyleIdx="7" presStyleCnt="11">
        <dgm:presLayoutVars>
          <dgm:bulletEnabled val="1"/>
        </dgm:presLayoutVars>
      </dgm:prSet>
      <dgm:spPr/>
    </dgm:pt>
    <dgm:pt modelId="{D0352516-3C51-498A-93F7-59EC601C2E7A}" type="pres">
      <dgm:prSet presAssocID="{58905920-7879-494E-82B9-F6CB08A17A8D}" presName="sibTrans" presStyleLbl="sibTrans1D1" presStyleIdx="7" presStyleCnt="10"/>
      <dgm:spPr/>
    </dgm:pt>
    <dgm:pt modelId="{8F2481E1-5E68-4DA9-B002-E417899A4D46}" type="pres">
      <dgm:prSet presAssocID="{58905920-7879-494E-82B9-F6CB08A17A8D}" presName="connectorText" presStyleLbl="sibTrans1D1" presStyleIdx="7" presStyleCnt="10"/>
      <dgm:spPr/>
    </dgm:pt>
    <dgm:pt modelId="{BEF2CBD0-C356-465F-99E8-384A6A5C8EFA}" type="pres">
      <dgm:prSet presAssocID="{AD542F8F-2388-4115-AC06-16F0A20BA592}" presName="node" presStyleLbl="node1" presStyleIdx="8" presStyleCnt="11">
        <dgm:presLayoutVars>
          <dgm:bulletEnabled val="1"/>
        </dgm:presLayoutVars>
      </dgm:prSet>
      <dgm:spPr/>
    </dgm:pt>
    <dgm:pt modelId="{1769C77C-75DA-41EA-A8DA-668FCFADB61F}" type="pres">
      <dgm:prSet presAssocID="{5587E170-088B-4EFC-B660-104CDB4D404B}" presName="sibTrans" presStyleLbl="sibTrans1D1" presStyleIdx="8" presStyleCnt="10"/>
      <dgm:spPr/>
    </dgm:pt>
    <dgm:pt modelId="{13763C49-12F4-4D5D-9AC9-F168B81FD45C}" type="pres">
      <dgm:prSet presAssocID="{5587E170-088B-4EFC-B660-104CDB4D404B}" presName="connectorText" presStyleLbl="sibTrans1D1" presStyleIdx="8" presStyleCnt="10"/>
      <dgm:spPr/>
    </dgm:pt>
    <dgm:pt modelId="{DA866C42-13C4-434D-AD12-48D381263367}" type="pres">
      <dgm:prSet presAssocID="{27D36F0F-2A9A-4028-AFE6-89D3F8EDE6B1}" presName="node" presStyleLbl="node1" presStyleIdx="9" presStyleCnt="11">
        <dgm:presLayoutVars>
          <dgm:bulletEnabled val="1"/>
        </dgm:presLayoutVars>
      </dgm:prSet>
      <dgm:spPr/>
    </dgm:pt>
    <dgm:pt modelId="{F851F06D-C60F-4E3A-B780-16905D7B41AD}" type="pres">
      <dgm:prSet presAssocID="{89C66B15-5C2B-4386-93FD-541E8D052980}" presName="sibTrans" presStyleLbl="sibTrans1D1" presStyleIdx="9" presStyleCnt="10"/>
      <dgm:spPr/>
    </dgm:pt>
    <dgm:pt modelId="{FBA6455C-8C1E-406C-8F13-616A36BA99CE}" type="pres">
      <dgm:prSet presAssocID="{89C66B15-5C2B-4386-93FD-541E8D052980}" presName="connectorText" presStyleLbl="sibTrans1D1" presStyleIdx="9" presStyleCnt="10"/>
      <dgm:spPr/>
    </dgm:pt>
    <dgm:pt modelId="{9324C861-5DE9-4F82-9432-69E03E88B656}" type="pres">
      <dgm:prSet presAssocID="{F249DE01-FB10-4CE3-AFB1-9D66DDEA875A}" presName="node" presStyleLbl="node1" presStyleIdx="10" presStyleCnt="11">
        <dgm:presLayoutVars>
          <dgm:bulletEnabled val="1"/>
        </dgm:presLayoutVars>
      </dgm:prSet>
      <dgm:spPr/>
    </dgm:pt>
  </dgm:ptLst>
  <dgm:cxnLst>
    <dgm:cxn modelId="{7439D00E-32F7-4A1E-A096-0AB02FD27C41}" type="presOf" srcId="{F570CC7F-BEE8-46C7-9A4F-8996833302EE}" destId="{5BCBEDA2-862B-4F2D-B8CF-8C8413AD471C}" srcOrd="0" destOrd="0" presId="urn:microsoft.com/office/officeart/2016/7/layout/RepeatingBendingProcessNew"/>
    <dgm:cxn modelId="{54213212-B296-4E1A-A2CB-CED40CA99C81}" srcId="{EE3DD594-C22C-42F7-BB02-822B2CCD7FAE}" destId="{C1FC3BED-7E33-4E77-B26A-9140AA211595}" srcOrd="5" destOrd="0" parTransId="{BB747A51-CA1E-496E-BB3D-06131C7E4200}" sibTransId="{F60B4874-19D2-4D68-A092-50BB91D751C5}"/>
    <dgm:cxn modelId="{3E249412-E505-4267-A13C-F91C2E9C61B0}" type="presOf" srcId="{F60B4874-19D2-4D68-A092-50BB91D751C5}" destId="{C1646B0C-B2E0-41E6-92B3-60A0BE67D973}" srcOrd="1" destOrd="0" presId="urn:microsoft.com/office/officeart/2016/7/layout/RepeatingBendingProcessNew"/>
    <dgm:cxn modelId="{B6193834-125C-4222-BDBC-FAFD25D630A3}" type="presOf" srcId="{5587E170-088B-4EFC-B660-104CDB4D404B}" destId="{13763C49-12F4-4D5D-9AC9-F168B81FD45C}" srcOrd="1" destOrd="0" presId="urn:microsoft.com/office/officeart/2016/7/layout/RepeatingBendingProcessNew"/>
    <dgm:cxn modelId="{73943938-2785-498D-A3A6-B1C733D4FE80}" type="presOf" srcId="{8D626108-5533-4F10-B941-319F3A0F758B}" destId="{5D168825-AFDC-4F6C-B7F3-4E18A400601F}" srcOrd="0" destOrd="0" presId="urn:microsoft.com/office/officeart/2016/7/layout/RepeatingBendingProcessNew"/>
    <dgm:cxn modelId="{A6F6DD5B-12A3-4745-81C5-0E81F2E1ED51}" type="presOf" srcId="{A64050E4-8EF4-4061-8C16-738C1226435D}" destId="{8C3F3EB6-9D33-4783-8E46-593A5B0ECD0C}" srcOrd="1" destOrd="0" presId="urn:microsoft.com/office/officeart/2016/7/layout/RepeatingBendingProcessNew"/>
    <dgm:cxn modelId="{2C54B65F-8658-4BC4-B0AF-21B1BE47C3D7}" type="presOf" srcId="{3C68B11C-8170-40FC-9B80-E87230348E22}" destId="{ABAFD1C3-9BD8-431B-974B-6CB02770FAC5}" srcOrd="0" destOrd="0" presId="urn:microsoft.com/office/officeart/2016/7/layout/RepeatingBendingProcessNew"/>
    <dgm:cxn modelId="{FEC7C462-597B-4AA8-9853-F791267D27BF}" type="presOf" srcId="{37B6C2B1-FCE7-4CC5-8A6E-7DB9EAF9A68C}" destId="{4CEB578D-93E5-4C01-B115-BCF9E2D15C90}" srcOrd="0" destOrd="0" presId="urn:microsoft.com/office/officeart/2016/7/layout/RepeatingBendingProcessNew"/>
    <dgm:cxn modelId="{C7025563-1A8E-4C5D-BAF1-C49BE820E19D}" type="presOf" srcId="{B188E502-8DFA-44B6-A7AE-A8A6DDF39F2F}" destId="{BE53930B-300B-45DF-B839-26A115F59C0F}" srcOrd="1" destOrd="0" presId="urn:microsoft.com/office/officeart/2016/7/layout/RepeatingBendingProcessNew"/>
    <dgm:cxn modelId="{BFF98067-2AE9-4B43-8DE0-319AF7B64092}" type="presOf" srcId="{F570CC7F-BEE8-46C7-9A4F-8996833302EE}" destId="{8C0BC734-A882-4534-9D48-D122242EAAC0}" srcOrd="1" destOrd="0" presId="urn:microsoft.com/office/officeart/2016/7/layout/RepeatingBendingProcessNew"/>
    <dgm:cxn modelId="{A4C67E68-9490-4DAD-9DA3-03066ECC0A2C}" srcId="{EE3DD594-C22C-42F7-BB02-822B2CCD7FAE}" destId="{25782C16-A590-4B4E-AFAA-34DE6C4F9D04}" srcOrd="4" destOrd="0" parTransId="{DE0E8D86-4E53-480A-9703-A56951D6188E}" sibTransId="{A64050E4-8EF4-4061-8C16-738C1226435D}"/>
    <dgm:cxn modelId="{218D9B68-CCA6-45B8-8196-8117A02F2DC3}" srcId="{EE3DD594-C22C-42F7-BB02-822B2CCD7FAE}" destId="{F249DE01-FB10-4CE3-AFB1-9D66DDEA875A}" srcOrd="10" destOrd="0" parTransId="{040E5A9F-D44C-47C4-8EB1-48A3BDF3A350}" sibTransId="{DAFC339F-02F6-4589-AF5A-0ABAE681210E}"/>
    <dgm:cxn modelId="{FEE9ED68-1B45-4FD2-BE1A-7E3DAD19B390}" srcId="{EE3DD594-C22C-42F7-BB02-822B2CCD7FAE}" destId="{3AEA0257-7B82-46B6-8D5B-C8892117F8E6}" srcOrd="6" destOrd="0" parTransId="{C812E196-05F4-40D0-8AB7-A5A797B15EA7}" sibTransId="{8D626108-5533-4F10-B941-319F3A0F758B}"/>
    <dgm:cxn modelId="{AC17D174-0423-4DF3-A4E7-688485D916B9}" type="presOf" srcId="{8D626108-5533-4F10-B941-319F3A0F758B}" destId="{54DBCC4F-581B-4568-9746-2B8B70E74C64}" srcOrd="1" destOrd="0" presId="urn:microsoft.com/office/officeart/2016/7/layout/RepeatingBendingProcessNew"/>
    <dgm:cxn modelId="{AAF8D557-61CB-4C94-B669-435B0AB7ADAD}" type="presOf" srcId="{37B6C2B1-FCE7-4CC5-8A6E-7DB9EAF9A68C}" destId="{E5B15C6C-EC27-43DC-AB89-B9D024C64CE5}" srcOrd="1" destOrd="0" presId="urn:microsoft.com/office/officeart/2016/7/layout/RepeatingBendingProcessNew"/>
    <dgm:cxn modelId="{9976B77F-3A57-4B41-ACC9-5F28022E421E}" type="presOf" srcId="{5587E170-088B-4EFC-B660-104CDB4D404B}" destId="{1769C77C-75DA-41EA-A8DA-668FCFADB61F}" srcOrd="0" destOrd="0" presId="urn:microsoft.com/office/officeart/2016/7/layout/RepeatingBendingProcessNew"/>
    <dgm:cxn modelId="{1CD07C81-0562-4BB1-A959-6D575080E8B1}" type="presOf" srcId="{B188E502-8DFA-44B6-A7AE-A8A6DDF39F2F}" destId="{538CC1BF-34D5-4DA3-9F65-B1FB3A3365A9}" srcOrd="0" destOrd="0" presId="urn:microsoft.com/office/officeart/2016/7/layout/RepeatingBendingProcessNew"/>
    <dgm:cxn modelId="{33DC0C87-A5C4-4E3D-9383-1713B2B034D9}" type="presOf" srcId="{C1FC3BED-7E33-4E77-B26A-9140AA211595}" destId="{94DCE144-897E-4DD9-B2DC-773EC690A9DF}" srcOrd="0" destOrd="0" presId="urn:microsoft.com/office/officeart/2016/7/layout/RepeatingBendingProcessNew"/>
    <dgm:cxn modelId="{EE469B96-A526-4023-995C-75B0D3074D46}" type="presOf" srcId="{89C66B15-5C2B-4386-93FD-541E8D052980}" destId="{FBA6455C-8C1E-406C-8F13-616A36BA99CE}" srcOrd="1" destOrd="0" presId="urn:microsoft.com/office/officeart/2016/7/layout/RepeatingBendingProcessNew"/>
    <dgm:cxn modelId="{E9A9589F-8115-4BD8-988C-9B1A005FEC85}" type="presOf" srcId="{F60B4874-19D2-4D68-A092-50BB91D751C5}" destId="{F9704BD4-8636-4A74-957D-14581E558718}" srcOrd="0" destOrd="0" presId="urn:microsoft.com/office/officeart/2016/7/layout/RepeatingBendingProcessNew"/>
    <dgm:cxn modelId="{F024ADA3-A8E0-43BA-98DD-E5FB48041522}" type="presOf" srcId="{89C66B15-5C2B-4386-93FD-541E8D052980}" destId="{F851F06D-C60F-4E3A-B780-16905D7B41AD}" srcOrd="0" destOrd="0" presId="urn:microsoft.com/office/officeart/2016/7/layout/RepeatingBendingProcessNew"/>
    <dgm:cxn modelId="{B64FB0A8-5B24-4189-B7E9-EB6620518826}" type="presOf" srcId="{25782C16-A590-4B4E-AFAA-34DE6C4F9D04}" destId="{22253F4E-6F42-4BEB-9C7E-2A1F07EBF6CA}" srcOrd="0" destOrd="0" presId="urn:microsoft.com/office/officeart/2016/7/layout/RepeatingBendingProcessNew"/>
    <dgm:cxn modelId="{7CE175A9-CBD9-4CC3-AB6C-AA3C843B44A6}" type="presOf" srcId="{EE3DD594-C22C-42F7-BB02-822B2CCD7FAE}" destId="{D6A9A461-55B8-4259-AB2B-230760BC4C7E}" srcOrd="0" destOrd="0" presId="urn:microsoft.com/office/officeart/2016/7/layout/RepeatingBendingProcessNew"/>
    <dgm:cxn modelId="{F43DFCAB-5155-4F7C-AA22-A8B4577913C8}" type="presOf" srcId="{A64050E4-8EF4-4061-8C16-738C1226435D}" destId="{3300DF0F-9351-41DC-9D93-25899F638135}" srcOrd="0" destOrd="0" presId="urn:microsoft.com/office/officeart/2016/7/layout/RepeatingBendingProcessNew"/>
    <dgm:cxn modelId="{CFF7B6AE-9BC3-4443-87E9-B10D74548CDD}" srcId="{EE3DD594-C22C-42F7-BB02-822B2CCD7FAE}" destId="{5363F196-F6BE-4C51-9BCA-AAFCF6025711}" srcOrd="2" destOrd="0" parTransId="{227054D3-F0A0-440C-8FC0-2EBDAF4E2757}" sibTransId="{B188E502-8DFA-44B6-A7AE-A8A6DDF39F2F}"/>
    <dgm:cxn modelId="{AA6E0DC2-E946-4114-8697-AB20444863F0}" type="presOf" srcId="{54DF438A-FCAA-4EAA-B895-DE2E2A349471}" destId="{86512CAE-2C98-4573-9888-22F7937266A9}" srcOrd="0" destOrd="0" presId="urn:microsoft.com/office/officeart/2016/7/layout/RepeatingBendingProcessNew"/>
    <dgm:cxn modelId="{82EE7BC2-EA7E-420F-A61E-E2877219EF68}" type="presOf" srcId="{1B0FF955-6E4C-4B49-8314-C53D5D48F14D}" destId="{E94520E4-069E-497B-B561-EFE98C1B3840}" srcOrd="0" destOrd="0" presId="urn:microsoft.com/office/officeart/2016/7/layout/RepeatingBendingProcessNew"/>
    <dgm:cxn modelId="{B4CBC7C9-7CEC-4286-A42C-52F41D315BE3}" srcId="{EE3DD594-C22C-42F7-BB02-822B2CCD7FAE}" destId="{1B0FF955-6E4C-4B49-8314-C53D5D48F14D}" srcOrd="0" destOrd="0" parTransId="{791556D6-5377-4372-97EC-E0515AB7B5EE}" sibTransId="{F570CC7F-BEE8-46C7-9A4F-8996833302EE}"/>
    <dgm:cxn modelId="{940BCAC9-AF57-420F-9DE4-EFB2DB90C18C}" type="presOf" srcId="{3AEA0257-7B82-46B6-8D5B-C8892117F8E6}" destId="{2E86A0A8-821F-455A-A2E3-1F7E9AFF597C}" srcOrd="0" destOrd="0" presId="urn:microsoft.com/office/officeart/2016/7/layout/RepeatingBendingProcessNew"/>
    <dgm:cxn modelId="{24845BD7-F58E-4E46-B029-44A4F97330E0}" type="presOf" srcId="{AD542F8F-2388-4115-AC06-16F0A20BA592}" destId="{BEF2CBD0-C356-465F-99E8-384A6A5C8EFA}" srcOrd="0" destOrd="0" presId="urn:microsoft.com/office/officeart/2016/7/layout/RepeatingBendingProcessNew"/>
    <dgm:cxn modelId="{E33E8DDA-6590-4BFF-A24D-6B7AF73FA79C}" type="presOf" srcId="{CBFD3877-DDC6-4F30-89A0-E93A0E8C36B1}" destId="{B8C703EE-80B2-40ED-972B-CF95A934D3E4}" srcOrd="1" destOrd="0" presId="urn:microsoft.com/office/officeart/2016/7/layout/RepeatingBendingProcessNew"/>
    <dgm:cxn modelId="{D79987DF-9204-4235-B978-D7B9C4461E6A}" type="presOf" srcId="{58905920-7879-494E-82B9-F6CB08A17A8D}" destId="{D0352516-3C51-498A-93F7-59EC601C2E7A}" srcOrd="0" destOrd="0" presId="urn:microsoft.com/office/officeart/2016/7/layout/RepeatingBendingProcessNew"/>
    <dgm:cxn modelId="{58C53DE0-35E5-4CDE-B9F6-399F0FFF318E}" srcId="{EE3DD594-C22C-42F7-BB02-822B2CCD7FAE}" destId="{27D36F0F-2A9A-4028-AFE6-89D3F8EDE6B1}" srcOrd="9" destOrd="0" parTransId="{776E9DDF-9A50-4D82-A35D-E22DFA9640F3}" sibTransId="{89C66B15-5C2B-4386-93FD-541E8D052980}"/>
    <dgm:cxn modelId="{3384CBE7-2DBA-4160-96D8-2004C6B8FE59}" srcId="{EE3DD594-C22C-42F7-BB02-822B2CCD7FAE}" destId="{AD542F8F-2388-4115-AC06-16F0A20BA592}" srcOrd="8" destOrd="0" parTransId="{F7205116-5B74-4755-B54F-D7D5536B4E4B}" sibTransId="{5587E170-088B-4EFC-B660-104CDB4D404B}"/>
    <dgm:cxn modelId="{78A317F1-2365-47A7-B50F-96635EE98700}" type="presOf" srcId="{5363F196-F6BE-4C51-9BCA-AAFCF6025711}" destId="{66B75FAB-8943-4372-90D8-A9062778D0C3}" srcOrd="0" destOrd="0" presId="urn:microsoft.com/office/officeart/2016/7/layout/RepeatingBendingProcessNew"/>
    <dgm:cxn modelId="{7235A8F3-32D5-4A5A-ABF0-6CC97B2F71C2}" srcId="{EE3DD594-C22C-42F7-BB02-822B2CCD7FAE}" destId="{91D33C3B-8529-4123-BB9B-13665500032A}" srcOrd="1" destOrd="0" parTransId="{C43B68F9-A58E-4D8C-BA96-C8EF9558A68E}" sibTransId="{CBFD3877-DDC6-4F30-89A0-E93A0E8C36B1}"/>
    <dgm:cxn modelId="{0E50CFF3-1163-4126-87E6-4229A3959697}" type="presOf" srcId="{F249DE01-FB10-4CE3-AFB1-9D66DDEA875A}" destId="{9324C861-5DE9-4F82-9432-69E03E88B656}" srcOrd="0" destOrd="0" presId="urn:microsoft.com/office/officeart/2016/7/layout/RepeatingBendingProcessNew"/>
    <dgm:cxn modelId="{817010F4-4B9D-450C-B3A9-43E85732561C}" type="presOf" srcId="{27D36F0F-2A9A-4028-AFE6-89D3F8EDE6B1}" destId="{DA866C42-13C4-434D-AD12-48D381263367}" srcOrd="0" destOrd="0" presId="urn:microsoft.com/office/officeart/2016/7/layout/RepeatingBendingProcessNew"/>
    <dgm:cxn modelId="{F3601FF4-CB32-47BE-94CF-12B599FEE445}" srcId="{EE3DD594-C22C-42F7-BB02-822B2CCD7FAE}" destId="{54DF438A-FCAA-4EAA-B895-DE2E2A349471}" srcOrd="7" destOrd="0" parTransId="{A5CFD00B-F0D7-45A9-8E7A-34F4426A1AC5}" sibTransId="{58905920-7879-494E-82B9-F6CB08A17A8D}"/>
    <dgm:cxn modelId="{1CEB48F6-F0F3-4382-BCAE-27902A14AA62}" srcId="{EE3DD594-C22C-42F7-BB02-822B2CCD7FAE}" destId="{3C68B11C-8170-40FC-9B80-E87230348E22}" srcOrd="3" destOrd="0" parTransId="{475BA440-41C4-464A-8851-5A1C8CE1DD04}" sibTransId="{37B6C2B1-FCE7-4CC5-8A6E-7DB9EAF9A68C}"/>
    <dgm:cxn modelId="{9DB194F6-D6B6-41A8-BF35-4E62335A6DF8}" type="presOf" srcId="{CBFD3877-DDC6-4F30-89A0-E93A0E8C36B1}" destId="{76F99C47-8FD9-4F9D-A4C4-7321F3FFCA00}" srcOrd="0" destOrd="0" presId="urn:microsoft.com/office/officeart/2016/7/layout/RepeatingBendingProcessNew"/>
    <dgm:cxn modelId="{D5D751FA-5736-4D23-AEB9-297DB511E4F4}" type="presOf" srcId="{58905920-7879-494E-82B9-F6CB08A17A8D}" destId="{8F2481E1-5E68-4DA9-B002-E417899A4D46}" srcOrd="1" destOrd="0" presId="urn:microsoft.com/office/officeart/2016/7/layout/RepeatingBendingProcessNew"/>
    <dgm:cxn modelId="{D65F06FD-15BB-42EB-8190-2F4EB1E21236}" type="presOf" srcId="{91D33C3B-8529-4123-BB9B-13665500032A}" destId="{A0C90526-6CA0-4157-AC3A-2D49327E8281}" srcOrd="0" destOrd="0" presId="urn:microsoft.com/office/officeart/2016/7/layout/RepeatingBendingProcessNew"/>
    <dgm:cxn modelId="{34F18646-5E5A-4D37-ABBE-52B224637519}" type="presParOf" srcId="{D6A9A461-55B8-4259-AB2B-230760BC4C7E}" destId="{E94520E4-069E-497B-B561-EFE98C1B3840}" srcOrd="0" destOrd="0" presId="urn:microsoft.com/office/officeart/2016/7/layout/RepeatingBendingProcessNew"/>
    <dgm:cxn modelId="{AFFD3ED5-13F3-4D6B-977D-6E0E97C43EA9}" type="presParOf" srcId="{D6A9A461-55B8-4259-AB2B-230760BC4C7E}" destId="{5BCBEDA2-862B-4F2D-B8CF-8C8413AD471C}" srcOrd="1" destOrd="0" presId="urn:microsoft.com/office/officeart/2016/7/layout/RepeatingBendingProcessNew"/>
    <dgm:cxn modelId="{F8A27FE9-46C3-4B08-8E53-E18B56E87E99}" type="presParOf" srcId="{5BCBEDA2-862B-4F2D-B8CF-8C8413AD471C}" destId="{8C0BC734-A882-4534-9D48-D122242EAAC0}" srcOrd="0" destOrd="0" presId="urn:microsoft.com/office/officeart/2016/7/layout/RepeatingBendingProcessNew"/>
    <dgm:cxn modelId="{427C2E19-F286-469C-8193-CAFCD20653E8}" type="presParOf" srcId="{D6A9A461-55B8-4259-AB2B-230760BC4C7E}" destId="{A0C90526-6CA0-4157-AC3A-2D49327E8281}" srcOrd="2" destOrd="0" presId="urn:microsoft.com/office/officeart/2016/7/layout/RepeatingBendingProcessNew"/>
    <dgm:cxn modelId="{B831C3C8-151D-4874-9342-74AE9A150174}" type="presParOf" srcId="{D6A9A461-55B8-4259-AB2B-230760BC4C7E}" destId="{76F99C47-8FD9-4F9D-A4C4-7321F3FFCA00}" srcOrd="3" destOrd="0" presId="urn:microsoft.com/office/officeart/2016/7/layout/RepeatingBendingProcessNew"/>
    <dgm:cxn modelId="{EBB0802D-1A92-4D17-BA89-0A11C71585E6}" type="presParOf" srcId="{76F99C47-8FD9-4F9D-A4C4-7321F3FFCA00}" destId="{B8C703EE-80B2-40ED-972B-CF95A934D3E4}" srcOrd="0" destOrd="0" presId="urn:microsoft.com/office/officeart/2016/7/layout/RepeatingBendingProcessNew"/>
    <dgm:cxn modelId="{172A5F77-BFDD-4CF4-9EF0-FC7B3E2E2E2F}" type="presParOf" srcId="{D6A9A461-55B8-4259-AB2B-230760BC4C7E}" destId="{66B75FAB-8943-4372-90D8-A9062778D0C3}" srcOrd="4" destOrd="0" presId="urn:microsoft.com/office/officeart/2016/7/layout/RepeatingBendingProcessNew"/>
    <dgm:cxn modelId="{9BA2476B-D832-4B36-9008-049DBDE332C5}" type="presParOf" srcId="{D6A9A461-55B8-4259-AB2B-230760BC4C7E}" destId="{538CC1BF-34D5-4DA3-9F65-B1FB3A3365A9}" srcOrd="5" destOrd="0" presId="urn:microsoft.com/office/officeart/2016/7/layout/RepeatingBendingProcessNew"/>
    <dgm:cxn modelId="{D3B00174-C966-4CC1-924C-D3321B0906E4}" type="presParOf" srcId="{538CC1BF-34D5-4DA3-9F65-B1FB3A3365A9}" destId="{BE53930B-300B-45DF-B839-26A115F59C0F}" srcOrd="0" destOrd="0" presId="urn:microsoft.com/office/officeart/2016/7/layout/RepeatingBendingProcessNew"/>
    <dgm:cxn modelId="{D8BC5401-082E-4E94-8D09-AB9620848787}" type="presParOf" srcId="{D6A9A461-55B8-4259-AB2B-230760BC4C7E}" destId="{ABAFD1C3-9BD8-431B-974B-6CB02770FAC5}" srcOrd="6" destOrd="0" presId="urn:microsoft.com/office/officeart/2016/7/layout/RepeatingBendingProcessNew"/>
    <dgm:cxn modelId="{5634A85B-C97F-45CF-84F5-A7A91E3F569A}" type="presParOf" srcId="{D6A9A461-55B8-4259-AB2B-230760BC4C7E}" destId="{4CEB578D-93E5-4C01-B115-BCF9E2D15C90}" srcOrd="7" destOrd="0" presId="urn:microsoft.com/office/officeart/2016/7/layout/RepeatingBendingProcessNew"/>
    <dgm:cxn modelId="{A062A9D4-910B-41B2-8133-7344F8892606}" type="presParOf" srcId="{4CEB578D-93E5-4C01-B115-BCF9E2D15C90}" destId="{E5B15C6C-EC27-43DC-AB89-B9D024C64CE5}" srcOrd="0" destOrd="0" presId="urn:microsoft.com/office/officeart/2016/7/layout/RepeatingBendingProcessNew"/>
    <dgm:cxn modelId="{35598EF7-075C-470E-8F0D-0A8919F3A436}" type="presParOf" srcId="{D6A9A461-55B8-4259-AB2B-230760BC4C7E}" destId="{22253F4E-6F42-4BEB-9C7E-2A1F07EBF6CA}" srcOrd="8" destOrd="0" presId="urn:microsoft.com/office/officeart/2016/7/layout/RepeatingBendingProcessNew"/>
    <dgm:cxn modelId="{62E4FEAB-730F-40EE-B583-482C06176FA6}" type="presParOf" srcId="{D6A9A461-55B8-4259-AB2B-230760BC4C7E}" destId="{3300DF0F-9351-41DC-9D93-25899F638135}" srcOrd="9" destOrd="0" presId="urn:microsoft.com/office/officeart/2016/7/layout/RepeatingBendingProcessNew"/>
    <dgm:cxn modelId="{E0B38D55-02D7-4A12-A9D6-5E508FAFE89E}" type="presParOf" srcId="{3300DF0F-9351-41DC-9D93-25899F638135}" destId="{8C3F3EB6-9D33-4783-8E46-593A5B0ECD0C}" srcOrd="0" destOrd="0" presId="urn:microsoft.com/office/officeart/2016/7/layout/RepeatingBendingProcessNew"/>
    <dgm:cxn modelId="{A353B900-8C72-4EB4-B968-FD27458CFE75}" type="presParOf" srcId="{D6A9A461-55B8-4259-AB2B-230760BC4C7E}" destId="{94DCE144-897E-4DD9-B2DC-773EC690A9DF}" srcOrd="10" destOrd="0" presId="urn:microsoft.com/office/officeart/2016/7/layout/RepeatingBendingProcessNew"/>
    <dgm:cxn modelId="{645D9EF7-EC14-4F88-A68B-FEA1A0E004DD}" type="presParOf" srcId="{D6A9A461-55B8-4259-AB2B-230760BC4C7E}" destId="{F9704BD4-8636-4A74-957D-14581E558718}" srcOrd="11" destOrd="0" presId="urn:microsoft.com/office/officeart/2016/7/layout/RepeatingBendingProcessNew"/>
    <dgm:cxn modelId="{2DE9FE7A-9124-45BE-9DBA-93510F7150BA}" type="presParOf" srcId="{F9704BD4-8636-4A74-957D-14581E558718}" destId="{C1646B0C-B2E0-41E6-92B3-60A0BE67D973}" srcOrd="0" destOrd="0" presId="urn:microsoft.com/office/officeart/2016/7/layout/RepeatingBendingProcessNew"/>
    <dgm:cxn modelId="{E1090CFD-C0F0-4E91-9DC0-BAA9CA7DA543}" type="presParOf" srcId="{D6A9A461-55B8-4259-AB2B-230760BC4C7E}" destId="{2E86A0A8-821F-455A-A2E3-1F7E9AFF597C}" srcOrd="12" destOrd="0" presId="urn:microsoft.com/office/officeart/2016/7/layout/RepeatingBendingProcessNew"/>
    <dgm:cxn modelId="{49024E91-9B27-4E9E-A32E-D0DBD1E10164}" type="presParOf" srcId="{D6A9A461-55B8-4259-AB2B-230760BC4C7E}" destId="{5D168825-AFDC-4F6C-B7F3-4E18A400601F}" srcOrd="13" destOrd="0" presId="urn:microsoft.com/office/officeart/2016/7/layout/RepeatingBendingProcessNew"/>
    <dgm:cxn modelId="{0C30726A-0CCB-4CFC-971B-6F3CA66FB41D}" type="presParOf" srcId="{5D168825-AFDC-4F6C-B7F3-4E18A400601F}" destId="{54DBCC4F-581B-4568-9746-2B8B70E74C64}" srcOrd="0" destOrd="0" presId="urn:microsoft.com/office/officeart/2016/7/layout/RepeatingBendingProcessNew"/>
    <dgm:cxn modelId="{AFECEC85-FD95-4601-9C3D-E2EAE8D7F4D4}" type="presParOf" srcId="{D6A9A461-55B8-4259-AB2B-230760BC4C7E}" destId="{86512CAE-2C98-4573-9888-22F7937266A9}" srcOrd="14" destOrd="0" presId="urn:microsoft.com/office/officeart/2016/7/layout/RepeatingBendingProcessNew"/>
    <dgm:cxn modelId="{2566F73D-34AD-49A3-9B5C-5314EDE1EA16}" type="presParOf" srcId="{D6A9A461-55B8-4259-AB2B-230760BC4C7E}" destId="{D0352516-3C51-498A-93F7-59EC601C2E7A}" srcOrd="15" destOrd="0" presId="urn:microsoft.com/office/officeart/2016/7/layout/RepeatingBendingProcessNew"/>
    <dgm:cxn modelId="{5D3AB5CE-0F73-407F-B354-67C191C23A00}" type="presParOf" srcId="{D0352516-3C51-498A-93F7-59EC601C2E7A}" destId="{8F2481E1-5E68-4DA9-B002-E417899A4D46}" srcOrd="0" destOrd="0" presId="urn:microsoft.com/office/officeart/2016/7/layout/RepeatingBendingProcessNew"/>
    <dgm:cxn modelId="{983F3DBD-38B1-4410-B350-8F01E32712A7}" type="presParOf" srcId="{D6A9A461-55B8-4259-AB2B-230760BC4C7E}" destId="{BEF2CBD0-C356-465F-99E8-384A6A5C8EFA}" srcOrd="16" destOrd="0" presId="urn:microsoft.com/office/officeart/2016/7/layout/RepeatingBendingProcessNew"/>
    <dgm:cxn modelId="{9340ADE6-7AFE-4A2C-8283-BA2948B01AB1}" type="presParOf" srcId="{D6A9A461-55B8-4259-AB2B-230760BC4C7E}" destId="{1769C77C-75DA-41EA-A8DA-668FCFADB61F}" srcOrd="17" destOrd="0" presId="urn:microsoft.com/office/officeart/2016/7/layout/RepeatingBendingProcessNew"/>
    <dgm:cxn modelId="{41FB0FE7-9FDC-42F6-8366-FA042BE2EFDE}" type="presParOf" srcId="{1769C77C-75DA-41EA-A8DA-668FCFADB61F}" destId="{13763C49-12F4-4D5D-9AC9-F168B81FD45C}" srcOrd="0" destOrd="0" presId="urn:microsoft.com/office/officeart/2016/7/layout/RepeatingBendingProcessNew"/>
    <dgm:cxn modelId="{92BE9195-DAFD-427F-9DF3-83C0777D59B4}" type="presParOf" srcId="{D6A9A461-55B8-4259-AB2B-230760BC4C7E}" destId="{DA866C42-13C4-434D-AD12-48D381263367}" srcOrd="18" destOrd="0" presId="urn:microsoft.com/office/officeart/2016/7/layout/RepeatingBendingProcessNew"/>
    <dgm:cxn modelId="{A54F4525-63CF-4E91-BEC2-2E39357921EE}" type="presParOf" srcId="{D6A9A461-55B8-4259-AB2B-230760BC4C7E}" destId="{F851F06D-C60F-4E3A-B780-16905D7B41AD}" srcOrd="19" destOrd="0" presId="urn:microsoft.com/office/officeart/2016/7/layout/RepeatingBendingProcessNew"/>
    <dgm:cxn modelId="{FBD49DE9-1789-404C-AA9D-17F10E56DF22}" type="presParOf" srcId="{F851F06D-C60F-4E3A-B780-16905D7B41AD}" destId="{FBA6455C-8C1E-406C-8F13-616A36BA99CE}" srcOrd="0" destOrd="0" presId="urn:microsoft.com/office/officeart/2016/7/layout/RepeatingBendingProcessNew"/>
    <dgm:cxn modelId="{091BFF9E-0C22-44EC-98A5-0DD75F3C8781}" type="presParOf" srcId="{D6A9A461-55B8-4259-AB2B-230760BC4C7E}" destId="{9324C861-5DE9-4F82-9432-69E03E88B656}" srcOrd="2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CBEDA2-862B-4F2D-B8CF-8C8413AD471C}">
      <dsp:nvSpPr>
        <dsp:cNvPr id="0" name=""/>
        <dsp:cNvSpPr/>
      </dsp:nvSpPr>
      <dsp:spPr>
        <a:xfrm>
          <a:off x="2267111" y="445996"/>
          <a:ext cx="3443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4323" y="45720"/>
              </a:lnTo>
            </a:path>
          </a:pathLst>
        </a:cu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29900" y="489842"/>
        <a:ext cx="18746" cy="3749"/>
      </dsp:txXfrm>
    </dsp:sp>
    <dsp:sp modelId="{E94520E4-069E-497B-B561-EFE98C1B3840}">
      <dsp:nvSpPr>
        <dsp:cNvPr id="0" name=""/>
        <dsp:cNvSpPr/>
      </dsp:nvSpPr>
      <dsp:spPr>
        <a:xfrm>
          <a:off x="638808" y="2685"/>
          <a:ext cx="1630103" cy="97806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876" tIns="83844" rIns="79876" bIns="8384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/>
            <a:t>Initiatiefrijk</a:t>
          </a:r>
          <a:endParaRPr lang="en-US" sz="1600" kern="1200"/>
        </a:p>
      </dsp:txBody>
      <dsp:txXfrm>
        <a:off x="638808" y="2685"/>
        <a:ext cx="1630103" cy="978062"/>
      </dsp:txXfrm>
    </dsp:sp>
    <dsp:sp modelId="{76F99C47-8FD9-4F9D-A4C4-7321F3FFCA00}">
      <dsp:nvSpPr>
        <dsp:cNvPr id="0" name=""/>
        <dsp:cNvSpPr/>
      </dsp:nvSpPr>
      <dsp:spPr>
        <a:xfrm>
          <a:off x="4272139" y="445996"/>
          <a:ext cx="3443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4323" y="45720"/>
              </a:lnTo>
            </a:path>
          </a:pathLst>
        </a:custGeom>
        <a:noFill/>
        <a:ln w="12700" cap="flat" cmpd="sng" algn="ctr">
          <a:solidFill>
            <a:schemeClr val="accent2">
              <a:hueOff val="715957"/>
              <a:satOff val="-2055"/>
              <a:lumOff val="-329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34927" y="489842"/>
        <a:ext cx="18746" cy="3749"/>
      </dsp:txXfrm>
    </dsp:sp>
    <dsp:sp modelId="{A0C90526-6CA0-4157-AC3A-2D49327E8281}">
      <dsp:nvSpPr>
        <dsp:cNvPr id="0" name=""/>
        <dsp:cNvSpPr/>
      </dsp:nvSpPr>
      <dsp:spPr>
        <a:xfrm>
          <a:off x="2643835" y="2685"/>
          <a:ext cx="1630103" cy="978062"/>
        </a:xfrm>
        <a:prstGeom prst="rect">
          <a:avLst/>
        </a:prstGeom>
        <a:solidFill>
          <a:schemeClr val="accent2">
            <a:hueOff val="644361"/>
            <a:satOff val="-1849"/>
            <a:lumOff val="-2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876" tIns="83844" rIns="79876" bIns="8384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/>
            <a:t>Verantwoordelijk</a:t>
          </a:r>
          <a:endParaRPr lang="en-US" sz="1600" kern="1200"/>
        </a:p>
      </dsp:txBody>
      <dsp:txXfrm>
        <a:off x="2643835" y="2685"/>
        <a:ext cx="1630103" cy="978062"/>
      </dsp:txXfrm>
    </dsp:sp>
    <dsp:sp modelId="{538CC1BF-34D5-4DA3-9F65-B1FB3A3365A9}">
      <dsp:nvSpPr>
        <dsp:cNvPr id="0" name=""/>
        <dsp:cNvSpPr/>
      </dsp:nvSpPr>
      <dsp:spPr>
        <a:xfrm>
          <a:off x="6277166" y="445996"/>
          <a:ext cx="3443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4323" y="45720"/>
              </a:lnTo>
            </a:path>
          </a:pathLst>
        </a:custGeom>
        <a:noFill/>
        <a:ln w="12700" cap="flat" cmpd="sng" algn="ctr">
          <a:solidFill>
            <a:schemeClr val="accent2">
              <a:hueOff val="1431914"/>
              <a:satOff val="-4110"/>
              <a:lumOff val="-658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439954" y="489842"/>
        <a:ext cx="18746" cy="3749"/>
      </dsp:txXfrm>
    </dsp:sp>
    <dsp:sp modelId="{66B75FAB-8943-4372-90D8-A9062778D0C3}">
      <dsp:nvSpPr>
        <dsp:cNvPr id="0" name=""/>
        <dsp:cNvSpPr/>
      </dsp:nvSpPr>
      <dsp:spPr>
        <a:xfrm>
          <a:off x="4648862" y="2685"/>
          <a:ext cx="1630103" cy="978062"/>
        </a:xfrm>
        <a:prstGeom prst="rect">
          <a:avLst/>
        </a:prstGeom>
        <a:solidFill>
          <a:schemeClr val="accent2">
            <a:hueOff val="1288723"/>
            <a:satOff val="-3699"/>
            <a:lumOff val="-592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876" tIns="83844" rIns="79876" bIns="8384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/>
            <a:t>Onderzoekend</a:t>
          </a:r>
          <a:endParaRPr lang="en-US" sz="1600" kern="1200"/>
        </a:p>
      </dsp:txBody>
      <dsp:txXfrm>
        <a:off x="4648862" y="2685"/>
        <a:ext cx="1630103" cy="978062"/>
      </dsp:txXfrm>
    </dsp:sp>
    <dsp:sp modelId="{4CEB578D-93E5-4C01-B115-BCF9E2D15C90}">
      <dsp:nvSpPr>
        <dsp:cNvPr id="0" name=""/>
        <dsp:cNvSpPr/>
      </dsp:nvSpPr>
      <dsp:spPr>
        <a:xfrm>
          <a:off x="8282193" y="445996"/>
          <a:ext cx="3443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4323" y="45720"/>
              </a:lnTo>
            </a:path>
          </a:pathLst>
        </a:custGeom>
        <a:noFill/>
        <a:ln w="1270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444982" y="489842"/>
        <a:ext cx="18746" cy="3749"/>
      </dsp:txXfrm>
    </dsp:sp>
    <dsp:sp modelId="{ABAFD1C3-9BD8-431B-974B-6CB02770FAC5}">
      <dsp:nvSpPr>
        <dsp:cNvPr id="0" name=""/>
        <dsp:cNvSpPr/>
      </dsp:nvSpPr>
      <dsp:spPr>
        <a:xfrm>
          <a:off x="6653889" y="2685"/>
          <a:ext cx="1630103" cy="978062"/>
        </a:xfrm>
        <a:prstGeom prst="rect">
          <a:avLst/>
        </a:prstGeom>
        <a:solidFill>
          <a:schemeClr val="accent2">
            <a:hueOff val="1933084"/>
            <a:satOff val="-5548"/>
            <a:lumOff val="-888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876" tIns="83844" rIns="79876" bIns="8384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/>
            <a:t>Doorzetter</a:t>
          </a:r>
          <a:endParaRPr lang="en-US" sz="1600" kern="1200"/>
        </a:p>
      </dsp:txBody>
      <dsp:txXfrm>
        <a:off x="6653889" y="2685"/>
        <a:ext cx="1630103" cy="978062"/>
      </dsp:txXfrm>
    </dsp:sp>
    <dsp:sp modelId="{3300DF0F-9351-41DC-9D93-25899F638135}">
      <dsp:nvSpPr>
        <dsp:cNvPr id="0" name=""/>
        <dsp:cNvSpPr/>
      </dsp:nvSpPr>
      <dsp:spPr>
        <a:xfrm>
          <a:off x="1453860" y="978947"/>
          <a:ext cx="8020108" cy="344323"/>
        </a:xfrm>
        <a:custGeom>
          <a:avLst/>
          <a:gdLst/>
          <a:ahLst/>
          <a:cxnLst/>
          <a:rect l="0" t="0" r="0" b="0"/>
          <a:pathLst>
            <a:path>
              <a:moveTo>
                <a:pt x="8020108" y="0"/>
              </a:moveTo>
              <a:lnTo>
                <a:pt x="8020108" y="189261"/>
              </a:lnTo>
              <a:lnTo>
                <a:pt x="0" y="189261"/>
              </a:lnTo>
              <a:lnTo>
                <a:pt x="0" y="344323"/>
              </a:lnTo>
            </a:path>
          </a:pathLst>
        </a:custGeom>
        <a:noFill/>
        <a:ln w="12700" cap="flat" cmpd="sng" algn="ctr">
          <a:solidFill>
            <a:schemeClr val="accent2">
              <a:hueOff val="2863828"/>
              <a:satOff val="-8219"/>
              <a:lumOff val="-1316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63192" y="1149234"/>
        <a:ext cx="401443" cy="3749"/>
      </dsp:txXfrm>
    </dsp:sp>
    <dsp:sp modelId="{22253F4E-6F42-4BEB-9C7E-2A1F07EBF6CA}">
      <dsp:nvSpPr>
        <dsp:cNvPr id="0" name=""/>
        <dsp:cNvSpPr/>
      </dsp:nvSpPr>
      <dsp:spPr>
        <a:xfrm>
          <a:off x="8658917" y="2685"/>
          <a:ext cx="1630103" cy="978062"/>
        </a:xfrm>
        <a:prstGeom prst="rect">
          <a:avLst/>
        </a:prstGeom>
        <a:solidFill>
          <a:schemeClr val="accent2">
            <a:hueOff val="2577445"/>
            <a:satOff val="-7397"/>
            <a:lumOff val="-1184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876" tIns="83844" rIns="79876" bIns="8384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/>
            <a:t>Creatief</a:t>
          </a:r>
          <a:endParaRPr lang="en-US" sz="1600" kern="1200"/>
        </a:p>
      </dsp:txBody>
      <dsp:txXfrm>
        <a:off x="8658917" y="2685"/>
        <a:ext cx="1630103" cy="978062"/>
      </dsp:txXfrm>
    </dsp:sp>
    <dsp:sp modelId="{F9704BD4-8636-4A74-957D-14581E558718}">
      <dsp:nvSpPr>
        <dsp:cNvPr id="0" name=""/>
        <dsp:cNvSpPr/>
      </dsp:nvSpPr>
      <dsp:spPr>
        <a:xfrm>
          <a:off x="2267111" y="1798982"/>
          <a:ext cx="3443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4323" y="45720"/>
              </a:lnTo>
            </a:path>
          </a:pathLst>
        </a:custGeom>
        <a:noFill/>
        <a:ln w="12700" cap="flat" cmpd="sng" algn="ctr">
          <a:solidFill>
            <a:schemeClr val="accent2">
              <a:hueOff val="3579786"/>
              <a:satOff val="-10274"/>
              <a:lumOff val="-1644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29900" y="1842827"/>
        <a:ext cx="18746" cy="3749"/>
      </dsp:txXfrm>
    </dsp:sp>
    <dsp:sp modelId="{94DCE144-897E-4DD9-B2DC-773EC690A9DF}">
      <dsp:nvSpPr>
        <dsp:cNvPr id="0" name=""/>
        <dsp:cNvSpPr/>
      </dsp:nvSpPr>
      <dsp:spPr>
        <a:xfrm>
          <a:off x="638808" y="1355671"/>
          <a:ext cx="1630103" cy="978062"/>
        </a:xfrm>
        <a:prstGeom prst="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876" tIns="83844" rIns="79876" bIns="8384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/>
            <a:t>Gedisciplineerd</a:t>
          </a:r>
          <a:endParaRPr lang="en-US" sz="1600" kern="1200"/>
        </a:p>
      </dsp:txBody>
      <dsp:txXfrm>
        <a:off x="638808" y="1355671"/>
        <a:ext cx="1630103" cy="978062"/>
      </dsp:txXfrm>
    </dsp:sp>
    <dsp:sp modelId="{5D168825-AFDC-4F6C-B7F3-4E18A400601F}">
      <dsp:nvSpPr>
        <dsp:cNvPr id="0" name=""/>
        <dsp:cNvSpPr/>
      </dsp:nvSpPr>
      <dsp:spPr>
        <a:xfrm>
          <a:off x="4272139" y="1798982"/>
          <a:ext cx="3443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4323" y="45720"/>
              </a:lnTo>
            </a:path>
          </a:pathLst>
        </a:custGeom>
        <a:noFill/>
        <a:ln w="12700" cap="flat" cmpd="sng" algn="ctr">
          <a:solidFill>
            <a:schemeClr val="accent2">
              <a:hueOff val="4295743"/>
              <a:satOff val="-12329"/>
              <a:lumOff val="-1973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434927" y="1842827"/>
        <a:ext cx="18746" cy="3749"/>
      </dsp:txXfrm>
    </dsp:sp>
    <dsp:sp modelId="{2E86A0A8-821F-455A-A2E3-1F7E9AFF597C}">
      <dsp:nvSpPr>
        <dsp:cNvPr id="0" name=""/>
        <dsp:cNvSpPr/>
      </dsp:nvSpPr>
      <dsp:spPr>
        <a:xfrm>
          <a:off x="2643835" y="1355671"/>
          <a:ext cx="1630103" cy="978062"/>
        </a:xfrm>
        <a:prstGeom prst="rect">
          <a:avLst/>
        </a:prstGeom>
        <a:solidFill>
          <a:schemeClr val="accent2">
            <a:hueOff val="3866169"/>
            <a:satOff val="-11096"/>
            <a:lumOff val="-17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876" tIns="83844" rIns="79876" bIns="8384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/>
            <a:t>Vasthoudend</a:t>
          </a:r>
          <a:endParaRPr lang="en-US" sz="1600" kern="1200"/>
        </a:p>
      </dsp:txBody>
      <dsp:txXfrm>
        <a:off x="2643835" y="1355671"/>
        <a:ext cx="1630103" cy="978062"/>
      </dsp:txXfrm>
    </dsp:sp>
    <dsp:sp modelId="{D0352516-3C51-498A-93F7-59EC601C2E7A}">
      <dsp:nvSpPr>
        <dsp:cNvPr id="0" name=""/>
        <dsp:cNvSpPr/>
      </dsp:nvSpPr>
      <dsp:spPr>
        <a:xfrm>
          <a:off x="6277166" y="1798982"/>
          <a:ext cx="3443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4323" y="45720"/>
              </a:lnTo>
            </a:path>
          </a:pathLst>
        </a:custGeom>
        <a:noFill/>
        <a:ln w="12700" cap="flat" cmpd="sng" algn="ctr">
          <a:solidFill>
            <a:schemeClr val="accent2">
              <a:hueOff val="5011700"/>
              <a:satOff val="-14383"/>
              <a:lumOff val="-2302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439954" y="1842827"/>
        <a:ext cx="18746" cy="3749"/>
      </dsp:txXfrm>
    </dsp:sp>
    <dsp:sp modelId="{86512CAE-2C98-4573-9888-22F7937266A9}">
      <dsp:nvSpPr>
        <dsp:cNvPr id="0" name=""/>
        <dsp:cNvSpPr/>
      </dsp:nvSpPr>
      <dsp:spPr>
        <a:xfrm>
          <a:off x="4648862" y="1355671"/>
          <a:ext cx="1630103" cy="978062"/>
        </a:xfrm>
        <a:prstGeom prst="rect">
          <a:avLst/>
        </a:prstGeom>
        <a:solidFill>
          <a:schemeClr val="accent2">
            <a:hueOff val="4510529"/>
            <a:satOff val="-12945"/>
            <a:lumOff val="-2072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876" tIns="83844" rIns="79876" bIns="8384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/>
            <a:t>Nieuwsgierig</a:t>
          </a:r>
          <a:endParaRPr lang="en-US" sz="1600" kern="1200"/>
        </a:p>
      </dsp:txBody>
      <dsp:txXfrm>
        <a:off x="4648862" y="1355671"/>
        <a:ext cx="1630103" cy="978062"/>
      </dsp:txXfrm>
    </dsp:sp>
    <dsp:sp modelId="{1769C77C-75DA-41EA-A8DA-668FCFADB61F}">
      <dsp:nvSpPr>
        <dsp:cNvPr id="0" name=""/>
        <dsp:cNvSpPr/>
      </dsp:nvSpPr>
      <dsp:spPr>
        <a:xfrm>
          <a:off x="8282193" y="1798982"/>
          <a:ext cx="34432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44323" y="45720"/>
              </a:lnTo>
            </a:path>
          </a:pathLst>
        </a:custGeom>
        <a:noFill/>
        <a:ln w="12700" cap="flat" cmpd="sng" algn="ctr">
          <a:solidFill>
            <a:schemeClr val="accent2">
              <a:hueOff val="5727657"/>
              <a:satOff val="-16438"/>
              <a:lumOff val="-2631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8444982" y="1842827"/>
        <a:ext cx="18746" cy="3749"/>
      </dsp:txXfrm>
    </dsp:sp>
    <dsp:sp modelId="{BEF2CBD0-C356-465F-99E8-384A6A5C8EFA}">
      <dsp:nvSpPr>
        <dsp:cNvPr id="0" name=""/>
        <dsp:cNvSpPr/>
      </dsp:nvSpPr>
      <dsp:spPr>
        <a:xfrm>
          <a:off x="6653889" y="1355671"/>
          <a:ext cx="1630103" cy="978062"/>
        </a:xfrm>
        <a:prstGeom prst="rect">
          <a:avLst/>
        </a:prstGeom>
        <a:solidFill>
          <a:schemeClr val="accent2">
            <a:hueOff val="5154891"/>
            <a:satOff val="-14794"/>
            <a:lumOff val="-2368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876" tIns="83844" rIns="79876" bIns="8384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/>
            <a:t>Kritisch</a:t>
          </a:r>
          <a:endParaRPr lang="en-US" sz="1600" kern="1200"/>
        </a:p>
      </dsp:txBody>
      <dsp:txXfrm>
        <a:off x="6653889" y="1355671"/>
        <a:ext cx="1630103" cy="978062"/>
      </dsp:txXfrm>
    </dsp:sp>
    <dsp:sp modelId="{F851F06D-C60F-4E3A-B780-16905D7B41AD}">
      <dsp:nvSpPr>
        <dsp:cNvPr id="0" name=""/>
        <dsp:cNvSpPr/>
      </dsp:nvSpPr>
      <dsp:spPr>
        <a:xfrm>
          <a:off x="1453860" y="2331933"/>
          <a:ext cx="8020108" cy="344323"/>
        </a:xfrm>
        <a:custGeom>
          <a:avLst/>
          <a:gdLst/>
          <a:ahLst/>
          <a:cxnLst/>
          <a:rect l="0" t="0" r="0" b="0"/>
          <a:pathLst>
            <a:path>
              <a:moveTo>
                <a:pt x="8020108" y="0"/>
              </a:moveTo>
              <a:lnTo>
                <a:pt x="8020108" y="189261"/>
              </a:lnTo>
              <a:lnTo>
                <a:pt x="0" y="189261"/>
              </a:lnTo>
              <a:lnTo>
                <a:pt x="0" y="344323"/>
              </a:lnTo>
            </a:path>
          </a:pathLst>
        </a:custGeom>
        <a:noFill/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63192" y="2502220"/>
        <a:ext cx="401443" cy="3749"/>
      </dsp:txXfrm>
    </dsp:sp>
    <dsp:sp modelId="{DA866C42-13C4-434D-AD12-48D381263367}">
      <dsp:nvSpPr>
        <dsp:cNvPr id="0" name=""/>
        <dsp:cNvSpPr/>
      </dsp:nvSpPr>
      <dsp:spPr>
        <a:xfrm>
          <a:off x="8658917" y="1355671"/>
          <a:ext cx="1630103" cy="978062"/>
        </a:xfrm>
        <a:prstGeom prst="rect">
          <a:avLst/>
        </a:prstGeom>
        <a:solidFill>
          <a:schemeClr val="accent2">
            <a:hueOff val="5799252"/>
            <a:satOff val="-16644"/>
            <a:lumOff val="-26648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876" tIns="83844" rIns="79876" bIns="8384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/>
            <a:t>Doelgericht</a:t>
          </a:r>
          <a:endParaRPr lang="en-US" sz="1600" kern="1200"/>
        </a:p>
      </dsp:txBody>
      <dsp:txXfrm>
        <a:off x="8658917" y="1355671"/>
        <a:ext cx="1630103" cy="978062"/>
      </dsp:txXfrm>
    </dsp:sp>
    <dsp:sp modelId="{9324C861-5DE9-4F82-9432-69E03E88B656}">
      <dsp:nvSpPr>
        <dsp:cNvPr id="0" name=""/>
        <dsp:cNvSpPr/>
      </dsp:nvSpPr>
      <dsp:spPr>
        <a:xfrm>
          <a:off x="638808" y="2708657"/>
          <a:ext cx="1630103" cy="978062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9876" tIns="83844" rIns="79876" bIns="83844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600" kern="1200"/>
            <a:t>Moedig </a:t>
          </a:r>
          <a:endParaRPr lang="en-US" sz="1600" kern="1200"/>
        </a:p>
      </dsp:txBody>
      <dsp:txXfrm>
        <a:off x="638808" y="2708657"/>
        <a:ext cx="1630103" cy="9780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F7CB03-6DD2-434A-8C0D-00BE1E8BF677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802709-7078-4DF5-8017-E0843A1F19D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14297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7802709-7078-4DF5-8017-E0843A1F19D2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1537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B42252-17F9-3FA2-B358-9E7C138C3E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8E11C78-E21D-8164-7F42-D9F32F65B1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5DED1E8-8348-8A71-8348-783987965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61EC6-CE0A-4235-94E1-2E79CB404D9F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14955B4-E501-603A-4074-E6CDB2589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5FD7E44-EB79-8A65-4A77-C68148402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38ACA-437E-4663-88A4-126041ED70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088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005147-6A2D-7325-8B72-D2FFFAE60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8219D8E-5B6A-D9B9-D843-084C2061F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D6D3F22-CA9A-E619-F5EF-C38ACDB33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61EC6-CE0A-4235-94E1-2E79CB404D9F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510E882-F191-4060-E389-09A7641C7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D8C6000-83B8-A141-BC51-27CB3579C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38ACA-437E-4663-88A4-126041ED70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00860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8AFBDC-304E-8224-3A3E-57395A948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FE34A01-1635-413A-CE30-8FAEF1197B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FE87F15-8BFA-2952-CADF-70A893E0E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61EC6-CE0A-4235-94E1-2E79CB404D9F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DC03DA0-6E92-E5B4-5B05-52B91A271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4BF0251-B361-C190-DD05-F94D1E43F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38ACA-437E-4663-88A4-126041ED70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8291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098139-115D-68E1-91A3-8D1B9E0DB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F860AEC-8572-B2A1-8FBE-91F31B06E6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2414399-248A-6C0D-7278-04EE4E1DE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D7DB55D-ACFA-8108-271B-10B1112CE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61EC6-CE0A-4235-94E1-2E79CB404D9F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8BCB380-DA09-DDBF-2A12-9DAE9AD05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CE1F363-33A5-B48C-48F1-8F472CF2E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38ACA-437E-4663-88A4-126041ED70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2835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11F971-8AFA-E9D7-9A26-D49492862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A33DC94-5F2F-F9F0-FA37-791FD6FD4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ED56550-B00C-B9D4-B1C8-927B5AB65A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AEBC729A-E152-238C-0E4E-97880120AF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E8E473C-960A-E1AB-EB64-1EBFA54AFA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47A7F034-0AFE-8139-8090-7A0EE7789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61EC6-CE0A-4235-94E1-2E79CB404D9F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F2458F6-307A-BD4F-1E49-FFFB01380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CE34890-9844-FC5C-782C-E5F6C9A71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38ACA-437E-4663-88A4-126041ED70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8846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116273-61C7-8A95-2D8C-9B88EB7CB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EE8762A-801E-D4E9-AEB8-03A864DEC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61EC6-CE0A-4235-94E1-2E79CB404D9F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E28ECD0-7E73-203D-68F8-7011D4B9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D8A93A9-F4CB-C9D9-EE27-ECD4A3BD1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38ACA-437E-4663-88A4-126041ED70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95765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D118DA9-961A-F321-2803-6C58A4ACC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61EC6-CE0A-4235-94E1-2E79CB404D9F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9458304-FF48-FF0F-C1DF-8456E1F4B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0220395-224B-E018-F725-C0529E4A9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38ACA-437E-4663-88A4-126041ED70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64648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2321586-A06E-99A6-6400-C06ECA32D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E3A1A42-A4D5-40D4-3F62-5203B552C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2CE28DB-8C71-561A-78F9-64992DD68E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832995E-3028-904C-4F82-0AA1B2F2D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61EC6-CE0A-4235-94E1-2E79CB404D9F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29A3FBC-C7FD-ED7C-9020-759473C1B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27C760C-3D04-28C5-3F65-63DF8A6C5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38ACA-437E-4663-88A4-126041ED70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9504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19203CA-F3CD-11EF-26C7-F7560A0AF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78566BB3-EF4C-512B-C554-B48F127E8A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B752B3D-B139-8CC4-5024-F9E9ED2213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30A0812-A7A8-BD43-7C63-711C228E4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61EC6-CE0A-4235-94E1-2E79CB404D9F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39DBC9C-0665-CF24-D5A8-349D7223C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31BE6CEC-60C3-64BC-B1E0-134065BA8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38ACA-437E-4663-88A4-126041ED70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11254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F138A64-D2F4-1754-7929-FE0867F87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9DAF02F-B095-BBCC-8F2A-53808DCA02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8B617CC-ED15-0F8E-7757-A52AC3600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61EC6-CE0A-4235-94E1-2E79CB404D9F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B35C78B-E941-1DF1-691C-F8B62B483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31590BE-593D-D739-7406-1D54F353E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38ACA-437E-4663-88A4-126041ED70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8962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8F8C0C0-7E24-D711-7CA4-C5364A663E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9F28BD2-08F5-F1F9-E18A-11F7DEFC32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57F2E4C-E846-0530-94FE-E36D75FAA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61EC6-CE0A-4235-94E1-2E79CB404D9F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D033418-64F8-C056-788B-DF60FA6A3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5D338B5-5811-0E15-66D7-BEC03258A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238ACA-437E-4663-88A4-126041ED70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04044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D668683E-8FA8-9A45-1B27-4AF70F099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5CAB6D6-6C79-4245-A065-543DC0A919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BB193FF-6394-0A49-2D2F-75EE9E07F2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961EC6-CE0A-4235-94E1-2E79CB404D9F}" type="datetimeFigureOut">
              <a:rPr lang="nl-NL" smtClean="0"/>
              <a:t>19-6-2024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783154A-A894-87C0-EE2E-3B631077B0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2C25B9F-71DD-5747-DFB8-F484756E0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238ACA-437E-4663-88A4-126041ED70A6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83818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CDE6DE5-D3A4-E57D-56AD-1DF9A701BB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93338"/>
            <a:ext cx="9144000" cy="3274592"/>
          </a:xfrm>
        </p:spPr>
        <p:txBody>
          <a:bodyPr anchor="ctr">
            <a:normAutofit/>
          </a:bodyPr>
          <a:lstStyle/>
          <a:p>
            <a:r>
              <a:rPr lang="nl-NL" sz="7200"/>
              <a:t>Presentatieplan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66E7FDB-6786-76AE-2A93-E52303933F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14052"/>
            <a:ext cx="9144000" cy="651910"/>
          </a:xfrm>
        </p:spPr>
        <p:txBody>
          <a:bodyPr anchor="ctr">
            <a:normAutofit/>
          </a:bodyPr>
          <a:lstStyle/>
          <a:p>
            <a:r>
              <a:rPr lang="nl-NL" dirty="0"/>
              <a:t>Floortje Snip – 2JAM2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2409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Netwerk met punaises">
            <a:extLst>
              <a:ext uri="{FF2B5EF4-FFF2-40B4-BE49-F238E27FC236}">
                <a16:creationId xmlns:a16="http://schemas.microsoft.com/office/drawing/2014/main" id="{5A26BDEB-4A4C-E24B-666D-6560A7DA79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06" r="21151"/>
          <a:stretch/>
        </p:blipFill>
        <p:spPr>
          <a:xfrm>
            <a:off x="6103027" y="10"/>
            <a:ext cx="6088971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5E8804C-13DA-DC65-1BD0-17ED3EA1F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328512"/>
            <a:ext cx="4778387" cy="1628970"/>
          </a:xfrm>
        </p:spPr>
        <p:txBody>
          <a:bodyPr anchor="ctr">
            <a:normAutofit/>
          </a:bodyPr>
          <a:lstStyle/>
          <a:p>
            <a:r>
              <a:rPr lang="nl-NL" sz="4000"/>
              <a:t>Inhoudsopgave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7E06D19-4A61-3D69-EA03-B985C0AEB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1" y="2884929"/>
            <a:ext cx="4659756" cy="3374137"/>
          </a:xfrm>
        </p:spPr>
        <p:txBody>
          <a:bodyPr anchor="ctr">
            <a:normAutofit fontScale="92500" lnSpcReduction="20000"/>
          </a:bodyPr>
          <a:lstStyle/>
          <a:p>
            <a:r>
              <a:rPr lang="nl-NL" sz="1900" dirty="0"/>
              <a:t>Stap 1 – wie ben ik</a:t>
            </a:r>
          </a:p>
          <a:p>
            <a:r>
              <a:rPr lang="nl-NL" sz="1900" dirty="0"/>
              <a:t>Stap 2 – marktanalyse</a:t>
            </a:r>
          </a:p>
          <a:p>
            <a:r>
              <a:rPr lang="nl-NL" sz="1900" dirty="0"/>
              <a:t>Stap 3 – idee uitleggen</a:t>
            </a:r>
          </a:p>
          <a:p>
            <a:r>
              <a:rPr lang="nl-NL" sz="1900" dirty="0"/>
              <a:t>Stap 4 – voor wie voer ik dit uit?</a:t>
            </a:r>
          </a:p>
          <a:p>
            <a:r>
              <a:rPr lang="nl-NL" sz="1900" dirty="0"/>
              <a:t>Stap 5 – doel</a:t>
            </a:r>
          </a:p>
          <a:p>
            <a:r>
              <a:rPr lang="nl-NL" sz="1900" dirty="0"/>
              <a:t>Stap 6 – doelgroep</a:t>
            </a:r>
          </a:p>
          <a:p>
            <a:r>
              <a:rPr lang="nl-NL" sz="1900" dirty="0"/>
              <a:t>Stap 7 – kernboodschap</a:t>
            </a:r>
          </a:p>
          <a:p>
            <a:r>
              <a:rPr lang="nl-NL" sz="1900" dirty="0"/>
              <a:t>Stap 8 – het concept</a:t>
            </a:r>
          </a:p>
          <a:p>
            <a:r>
              <a:rPr lang="nl-NL" sz="1900" dirty="0"/>
              <a:t>Stap 9 – strategie</a:t>
            </a:r>
          </a:p>
          <a:p>
            <a:r>
              <a:rPr lang="nl-NL" sz="1900" dirty="0"/>
              <a:t>Stap 10 – welke middelen zet ik in?</a:t>
            </a: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834004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4" descr="Reis in je eentje">
            <a:extLst>
              <a:ext uri="{FF2B5EF4-FFF2-40B4-BE49-F238E27FC236}">
                <a16:creationId xmlns:a16="http://schemas.microsoft.com/office/drawing/2014/main" id="{173F0395-F336-7A03-F846-AB5FD7BD8E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210" r="14623"/>
          <a:stretch/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C9AE728-2DF6-5C58-8C18-1ED214B3B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r>
              <a:rPr lang="nl-NL" sz="4000"/>
              <a:t>Stap 1 – wie ben ik?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1A3FC7C-F019-9149-523B-90D9D8CB4F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317" y="2743200"/>
            <a:ext cx="5247340" cy="3496878"/>
          </a:xfrm>
        </p:spPr>
        <p:txBody>
          <a:bodyPr anchor="ctr">
            <a:normAutofit/>
          </a:bodyPr>
          <a:lstStyle/>
          <a:p>
            <a:r>
              <a:rPr lang="nl-NL" sz="2000"/>
              <a:t>Verschillende competenties</a:t>
            </a:r>
          </a:p>
          <a:p>
            <a:r>
              <a:rPr lang="nl-NL" sz="2000"/>
              <a:t>Doorzettingsvermogen</a:t>
            </a:r>
          </a:p>
          <a:p>
            <a:r>
              <a:rPr lang="nl-NL" sz="2000"/>
              <a:t>Verantwoordelijkheid</a:t>
            </a:r>
          </a:p>
          <a:p>
            <a:r>
              <a:rPr lang="nl-NL" sz="2000"/>
              <a:t>Creatief </a:t>
            </a:r>
          </a:p>
        </p:txBody>
      </p:sp>
    </p:spTree>
    <p:extLst>
      <p:ext uri="{BB962C8B-B14F-4D97-AF65-F5344CB8AC3E}">
        <p14:creationId xmlns:p14="http://schemas.microsoft.com/office/powerpoint/2010/main" val="538155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3FCCE7E-87DB-6EBA-954F-285A47C99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nl-NL" sz="4000">
                <a:solidFill>
                  <a:srgbClr val="FFFFFF"/>
                </a:solidFill>
              </a:rPr>
              <a:t>Mijn sterke punten (360 graden feedback)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2C574770-3EF9-0882-B97F-B8EFD2DC59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1823626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32039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3ECBE1F1-D69B-4AFA-ABD5-8E41720EF6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Vergrootglas op een heldere achtergrond">
            <a:extLst>
              <a:ext uri="{FF2B5EF4-FFF2-40B4-BE49-F238E27FC236}">
                <a16:creationId xmlns:a16="http://schemas.microsoft.com/office/drawing/2014/main" id="{2A9D05A1-5742-55BF-87A2-962C91E36C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6810" r="10530" b="-2"/>
          <a:stretch/>
        </p:blipFill>
        <p:spPr>
          <a:xfrm>
            <a:off x="-124224" y="-2"/>
            <a:ext cx="5410198" cy="6858002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03A6265-E10C-4B85-9C20-E75FCAF9C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4906008-66F2-1C92-5E17-33B10D674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r>
              <a:rPr lang="nl-NL" sz="4000"/>
              <a:t>Waar zou ik nog beter in willen worden?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7063948-DCE9-07C2-879E-3755D0BFA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5317" y="2743200"/>
            <a:ext cx="5247340" cy="3496878"/>
          </a:xfrm>
        </p:spPr>
        <p:txBody>
          <a:bodyPr anchor="ctr">
            <a:normAutofit/>
          </a:bodyPr>
          <a:lstStyle/>
          <a:p>
            <a:r>
              <a:rPr lang="nl-NL" dirty="0"/>
              <a:t>Ik zou graag willen leren hoe je sneller kunt werken, maar toch netjes werk kunt leveren.</a:t>
            </a:r>
          </a:p>
        </p:txBody>
      </p:sp>
    </p:spTree>
    <p:extLst>
      <p:ext uri="{BB962C8B-B14F-4D97-AF65-F5344CB8AC3E}">
        <p14:creationId xmlns:p14="http://schemas.microsoft.com/office/powerpoint/2010/main" val="456486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B6F749C-8DF3-E9CC-FEEC-6E0140976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nl-NL" sz="5400" dirty="0"/>
              <a:t>Stap 2 - marktanalyse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0E1AE69-CA32-726F-F2E6-30A9E29B3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 fontScale="92500" lnSpcReduction="20000"/>
          </a:bodyPr>
          <a:lstStyle/>
          <a:p>
            <a:r>
              <a:rPr lang="nl-NL" sz="2600" dirty="0"/>
              <a:t>Overmatige ‘’kauwgomvervuiling’’</a:t>
            </a:r>
          </a:p>
          <a:p>
            <a:r>
              <a:rPr lang="nl-NL" sz="2600" dirty="0"/>
              <a:t>Kauwgom inleverautomaat</a:t>
            </a:r>
          </a:p>
          <a:p>
            <a:r>
              <a:rPr lang="nl-NL" sz="2600" dirty="0"/>
              <a:t>Verschillende locaties</a:t>
            </a:r>
          </a:p>
          <a:p>
            <a:r>
              <a:rPr lang="nl-NL" sz="2600" dirty="0"/>
              <a:t>Persoonlijk pasje</a:t>
            </a:r>
          </a:p>
          <a:p>
            <a:r>
              <a:rPr lang="nl-NL" sz="2600" dirty="0"/>
              <a:t>Gekoppeld aan app</a:t>
            </a:r>
          </a:p>
          <a:p>
            <a:r>
              <a:rPr lang="nl-NL" sz="2600" dirty="0"/>
              <a:t>20 keer (melding)</a:t>
            </a:r>
          </a:p>
          <a:p>
            <a:r>
              <a:rPr lang="nl-NL" sz="2600" dirty="0"/>
              <a:t>Gratis pakje kauwgom</a:t>
            </a:r>
          </a:p>
          <a:p>
            <a:r>
              <a:rPr lang="nl-NL" sz="2600" dirty="0"/>
              <a:t>QR-code</a:t>
            </a:r>
            <a:endParaRPr lang="nl-NL" sz="20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15A2AC9B-6630-CE82-721C-A02EFBDB816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8" r="-1" b="-1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78875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9B5A9066-B021-5AA9-017B-6AF538F1A6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0996" y="0"/>
            <a:ext cx="91559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791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4487542-1EDA-DA81-35E5-3A5CEC97C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nl-NL" sz="4000"/>
              <a:t>Stap 3 – idee uitleggen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CA050C2-945C-5BC7-2E1F-1B250C915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r>
              <a:rPr lang="nl-NL" sz="2000" dirty="0"/>
              <a:t>Chewing Gum Return automaat</a:t>
            </a:r>
          </a:p>
          <a:p>
            <a:r>
              <a:rPr lang="nl-NL" sz="2000" dirty="0"/>
              <a:t>Milieuvriendelijk</a:t>
            </a:r>
          </a:p>
          <a:p>
            <a:r>
              <a:rPr lang="nl-NL" sz="2000" dirty="0"/>
              <a:t>Breed toepasbaar</a:t>
            </a:r>
          </a:p>
          <a:p>
            <a:r>
              <a:rPr lang="nl-NL" sz="2000" dirty="0"/>
              <a:t>Beloningssysteem</a:t>
            </a:r>
          </a:p>
          <a:p>
            <a:r>
              <a:rPr lang="nl-NL" sz="2000" dirty="0"/>
              <a:t>Educatief</a:t>
            </a:r>
          </a:p>
          <a:p>
            <a:r>
              <a:rPr lang="nl-NL" sz="2000" dirty="0"/>
              <a:t>Gebruik van technologie</a:t>
            </a:r>
          </a:p>
        </p:txBody>
      </p:sp>
      <p:pic>
        <p:nvPicPr>
          <p:cNvPr id="5" name="Picture 4" descr="Gloeilamp op een gele achtergrond met geschetste lichtbundels en een kabel">
            <a:extLst>
              <a:ext uri="{FF2B5EF4-FFF2-40B4-BE49-F238E27FC236}">
                <a16:creationId xmlns:a16="http://schemas.microsoft.com/office/drawing/2014/main" id="{AA0FC71B-135B-2042-DE32-027ED1BEB4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765" r="507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750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5F730EA-668F-BB96-DFA7-D229FFA40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nl-NL" sz="4000"/>
              <a:t>Stap 4 – voor wie voer ik dit project uit?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07BFB46-DA4D-F0E4-D924-8AB4F486A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743200"/>
            <a:ext cx="4646905" cy="3613149"/>
          </a:xfrm>
        </p:spPr>
        <p:txBody>
          <a:bodyPr anchor="ctr">
            <a:normAutofit/>
          </a:bodyPr>
          <a:lstStyle/>
          <a:p>
            <a:r>
              <a:rPr lang="nl-NL" sz="2400" dirty="0"/>
              <a:t>Maatschappij</a:t>
            </a:r>
          </a:p>
          <a:p>
            <a:r>
              <a:rPr lang="nl-NL" sz="2400" dirty="0"/>
              <a:t>Doel</a:t>
            </a:r>
          </a:p>
          <a:p>
            <a:r>
              <a:rPr lang="nl-NL" sz="2400" dirty="0"/>
              <a:t>Leefomgeving schoner</a:t>
            </a:r>
          </a:p>
          <a:p>
            <a:r>
              <a:rPr lang="nl-NL" sz="2400" dirty="0"/>
              <a:t>Op dit moment</a:t>
            </a:r>
          </a:p>
          <a:p>
            <a:r>
              <a:rPr lang="nl-NL" sz="2400" dirty="0"/>
              <a:t>Dit gaat lukken</a:t>
            </a:r>
          </a:p>
          <a:p>
            <a:r>
              <a:rPr lang="nl-NL" sz="2400" dirty="0"/>
              <a:t>Uniek beloningssysteem</a:t>
            </a:r>
          </a:p>
          <a:p>
            <a:r>
              <a:rPr lang="nl-NL" sz="2400" dirty="0"/>
              <a:t>Relevant voor iedere openbare plek</a:t>
            </a:r>
            <a:endParaRPr lang="nl-NL" sz="200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69C30B29-07A0-252A-F0FB-8A3A2D852E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48" r="12208" b="-2"/>
          <a:stretch/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1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62912A-BDD9-6A24-8091-BE03A71EF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 5 – met welk doel ga ik aan het werk?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2E0B261-CBF6-C2F7-28B9-BB975A8458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Leefomgeving schoner</a:t>
            </a:r>
          </a:p>
          <a:p>
            <a:r>
              <a:rPr lang="nl-NL" dirty="0"/>
              <a:t>Gedrag veranderen</a:t>
            </a:r>
          </a:p>
          <a:p>
            <a:pPr marL="0" indent="0">
              <a:buNone/>
            </a:pPr>
            <a:endParaRPr lang="nl-NL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4C1E01D6-9136-0221-3ACB-D4CCD0CBDE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101" y="3429000"/>
            <a:ext cx="11501394" cy="100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622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Slide Background">
            <a:extLst>
              <a:ext uri="{FF2B5EF4-FFF2-40B4-BE49-F238E27FC236}">
                <a16:creationId xmlns:a16="http://schemas.microsoft.com/office/drawing/2014/main" id="{B210AC1D-4063-4C6E-9528-FA9C4C0C1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2F8C595-E68C-4306-AED8-DC7826A0A5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1416414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F5B6C4A-E8E0-D995-36E3-347B3F7D6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409" y="762001"/>
            <a:ext cx="4156512" cy="17082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/>
              <a:t>Stap 6 – wie behoren tot mijn doelgroep?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2776C5D4-B0D2-1747-31B5-06616401E9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6" r="5556"/>
          <a:stretch/>
        </p:blipFill>
        <p:spPr>
          <a:xfrm>
            <a:off x="-1" y="-2"/>
            <a:ext cx="6096001" cy="68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664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6708FAB-3898-47A9-B05A-AB9ECBD9E7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C3F5C1-C4E0-36A5-BFAD-2AE99FA75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8" y="457201"/>
            <a:ext cx="10117810" cy="1150470"/>
          </a:xfrm>
        </p:spPr>
        <p:txBody>
          <a:bodyPr anchor="b">
            <a:normAutofit/>
          </a:bodyPr>
          <a:lstStyle/>
          <a:p>
            <a:r>
              <a:rPr lang="nl-NL" sz="4000"/>
              <a:t>Stap 7 – kernboodschap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E98C59F-1424-8E2B-A26B-2CF2A4F01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0286" y="1980775"/>
            <a:ext cx="6001836" cy="3632824"/>
          </a:xfrm>
        </p:spPr>
        <p:txBody>
          <a:bodyPr anchor="t">
            <a:normAutofit/>
          </a:bodyPr>
          <a:lstStyle/>
          <a:p>
            <a:r>
              <a:rPr lang="nl-NL" sz="2000"/>
              <a:t>Niet alleen een oplossing</a:t>
            </a:r>
          </a:p>
          <a:p>
            <a:r>
              <a:rPr lang="nl-NL" sz="2000"/>
              <a:t>Voor schonere omgeving</a:t>
            </a:r>
          </a:p>
          <a:p>
            <a:r>
              <a:rPr lang="nl-NL" sz="2000"/>
              <a:t>Stap in de richting</a:t>
            </a:r>
          </a:p>
          <a:p>
            <a:r>
              <a:rPr lang="nl-NL" sz="2000"/>
              <a:t>Gedragsverandering</a:t>
            </a:r>
          </a:p>
          <a:p>
            <a:r>
              <a:rPr lang="nl-NL" sz="2000"/>
              <a:t>Door mensen te belonen</a:t>
            </a:r>
          </a:p>
          <a:p>
            <a:r>
              <a:rPr lang="nl-NL" sz="2000"/>
              <a:t>Verantwoord weggooien (kauwgom)</a:t>
            </a:r>
          </a:p>
          <a:p>
            <a:r>
              <a:rPr lang="nl-NL" sz="2000"/>
              <a:t>Cultuur creëren </a:t>
            </a:r>
          </a:p>
          <a:p>
            <a:r>
              <a:rPr lang="nl-NL" sz="2000"/>
              <a:t>Verantwoordelijkheid/respect</a:t>
            </a:r>
          </a:p>
          <a:p>
            <a:r>
              <a:rPr lang="nl-NL" sz="2000"/>
              <a:t>Openbare ruimtes</a:t>
            </a:r>
          </a:p>
          <a:p>
            <a:endParaRPr lang="nl-NL" sz="2000"/>
          </a:p>
          <a:p>
            <a:endParaRPr lang="nl-NL" sz="200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23FCD07-D872-0C4B-AA67-17CE97FDED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3094"/>
          <a:stretch/>
        </p:blipFill>
        <p:spPr>
          <a:xfrm>
            <a:off x="6547406" y="888919"/>
            <a:ext cx="4234831" cy="410375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E438CA0-CB4D-4C94-8C39-9C7FC9BBEE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1962"/>
            <a:ext cx="12191998" cy="46177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2C05E3-84E7-4957-95EF-B471CBF71C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1962"/>
            <a:ext cx="4076698" cy="464399"/>
          </a:xfrm>
          <a:prstGeom prst="rect">
            <a:avLst/>
          </a:prstGeom>
          <a:gradFill>
            <a:gsLst>
              <a:gs pos="0">
                <a:srgbClr val="000000">
                  <a:alpha val="46000"/>
                </a:srgbClr>
              </a:gs>
              <a:gs pos="99000">
                <a:schemeClr val="accent1"/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5260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A1F8F12-A5B2-0BCE-6EFE-2C1B40CEA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3120" y="1122363"/>
            <a:ext cx="32004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Stap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8 – het concept</a:t>
            </a:r>
          </a:p>
        </p:txBody>
      </p:sp>
      <p:pic>
        <p:nvPicPr>
          <p:cNvPr id="5" name="Afbeelding 4" descr="Afbeelding met fruit, Mobiele telefoon, Draagbaar communicatietoestel, gadget&#10;&#10;Automatisch gegenereerde beschrijving">
            <a:extLst>
              <a:ext uri="{FF2B5EF4-FFF2-40B4-BE49-F238E27FC236}">
                <a16:creationId xmlns:a16="http://schemas.microsoft.com/office/drawing/2014/main" id="{2A980B08-0B9F-39D8-6B57-8050751B10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" b="2126"/>
          <a:stretch/>
        </p:blipFill>
        <p:spPr>
          <a:xfrm>
            <a:off x="4653627" y="-1"/>
            <a:ext cx="4614002" cy="4515954"/>
          </a:xfrm>
          <a:prstGeom prst="rect">
            <a:avLst/>
          </a:prstGeom>
        </p:spPr>
      </p:pic>
      <p:pic>
        <p:nvPicPr>
          <p:cNvPr id="4" name="Tijdelijke aanduiding voor inhoud 3" descr="Afbeelding met tekst, schermopname, persoon, controle&#10;&#10;Automatisch gegenereerde beschrijving">
            <a:extLst>
              <a:ext uri="{FF2B5EF4-FFF2-40B4-BE49-F238E27FC236}">
                <a16:creationId xmlns:a16="http://schemas.microsoft.com/office/drawing/2014/main" id="{F9347CFD-9A29-F94D-5F37-6EB6C99216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159" r="1" b="9681"/>
          <a:stretch/>
        </p:blipFill>
        <p:spPr>
          <a:xfrm>
            <a:off x="9355353" y="-1"/>
            <a:ext cx="2829214" cy="2183054"/>
          </a:xfrm>
          <a:prstGeom prst="rect">
            <a:avLst/>
          </a:prstGeom>
        </p:spPr>
      </p:pic>
      <p:pic>
        <p:nvPicPr>
          <p:cNvPr id="6" name="Afbeelding 5" descr="Afbeelding met persoon, overdekt, kleding, vrouw&#10;&#10;Automatisch gegenereerde beschrijving">
            <a:extLst>
              <a:ext uri="{FF2B5EF4-FFF2-40B4-BE49-F238E27FC236}">
                <a16:creationId xmlns:a16="http://schemas.microsoft.com/office/drawing/2014/main" id="{E641B69F-FECC-DF7D-DBFA-53F5C32104B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" b="105"/>
          <a:stretch/>
        </p:blipFill>
        <p:spPr>
          <a:xfrm>
            <a:off x="9355353" y="2274491"/>
            <a:ext cx="2825496" cy="2241463"/>
          </a:xfrm>
          <a:prstGeom prst="rect">
            <a:avLst/>
          </a:prstGeom>
        </p:spPr>
      </p:pic>
      <p:pic>
        <p:nvPicPr>
          <p:cNvPr id="8" name="Afbeelding 7" descr="Afbeelding met patroon, tekst, ontwerp, pixel&#10;&#10;Automatisch gegenereerde beschrijving">
            <a:extLst>
              <a:ext uri="{FF2B5EF4-FFF2-40B4-BE49-F238E27FC236}">
                <a16:creationId xmlns:a16="http://schemas.microsoft.com/office/drawing/2014/main" id="{699BE65B-D9C9-F132-9546-889E23CB5EF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4634" r="-1" b="6139"/>
          <a:stretch/>
        </p:blipFill>
        <p:spPr>
          <a:xfrm>
            <a:off x="4653627" y="4616536"/>
            <a:ext cx="2829212" cy="2241464"/>
          </a:xfrm>
          <a:prstGeom prst="rect">
            <a:avLst/>
          </a:prstGeom>
        </p:spPr>
      </p:pic>
      <p:pic>
        <p:nvPicPr>
          <p:cNvPr id="7" name="Afbeelding 6" descr="Afbeelding met tekst, etiket, Merk, Elektrisch blauw&#10;&#10;Automatisch gegenereerde beschrijving">
            <a:extLst>
              <a:ext uri="{FF2B5EF4-FFF2-40B4-BE49-F238E27FC236}">
                <a16:creationId xmlns:a16="http://schemas.microsoft.com/office/drawing/2014/main" id="{E2710900-B704-29DD-20C3-9D71508B81A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9836" b="21386"/>
          <a:stretch/>
        </p:blipFill>
        <p:spPr>
          <a:xfrm>
            <a:off x="7482839" y="4674948"/>
            <a:ext cx="4614002" cy="225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0470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8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068FC29-75ED-76B0-5DDD-F8403B04A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Stap 9 - strategie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0A754DC8-5429-A5A1-DC1B-BB68BB91EE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3215" y="1524756"/>
            <a:ext cx="9278616" cy="524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9000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7BDBCC-94A4-BF51-72BE-9EEA8EE31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Stap 10 – welke middelen zet ik in? </a:t>
            </a:r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D8CB832C-5603-09E3-4F15-14B8C47D85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19120" y="487622"/>
            <a:ext cx="8384648" cy="55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29164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266</Words>
  <Application>Microsoft Office PowerPoint</Application>
  <PresentationFormat>Breedbeeld</PresentationFormat>
  <Paragraphs>74</Paragraphs>
  <Slides>15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Kantoorthema</vt:lpstr>
      <vt:lpstr>Presentatieplan</vt:lpstr>
      <vt:lpstr>Inhoudsopgave </vt:lpstr>
      <vt:lpstr>Stap 1 – wie ben ik?</vt:lpstr>
      <vt:lpstr>Mijn sterke punten (360 graden feedback)</vt:lpstr>
      <vt:lpstr>Waar zou ik nog beter in willen worden?</vt:lpstr>
      <vt:lpstr>Stap 2 - marktanalyse</vt:lpstr>
      <vt:lpstr>PowerPoint-presentatie</vt:lpstr>
      <vt:lpstr>Stap 3 – idee uitleggen</vt:lpstr>
      <vt:lpstr>Stap 4 – voor wie voer ik dit project uit?</vt:lpstr>
      <vt:lpstr>Stap 5 – met welk doel ga ik aan het werk?</vt:lpstr>
      <vt:lpstr>Stap 6 – wie behoren tot mijn doelgroep?</vt:lpstr>
      <vt:lpstr>Stap 7 – kernboodschap </vt:lpstr>
      <vt:lpstr>Stap 8 – het concept</vt:lpstr>
      <vt:lpstr>Stap 9 - strategie</vt:lpstr>
      <vt:lpstr>Stap 10 – welke middelen zet ik in?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Floortje Snip</dc:creator>
  <cp:lastModifiedBy>Floortje Snip</cp:lastModifiedBy>
  <cp:revision>1</cp:revision>
  <dcterms:created xsi:type="dcterms:W3CDTF">2024-06-16T09:48:25Z</dcterms:created>
  <dcterms:modified xsi:type="dcterms:W3CDTF">2024-06-19T08:43:45Z</dcterms:modified>
</cp:coreProperties>
</file>